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42"/>
  </p:notesMasterIdLst>
  <p:sldIdLst>
    <p:sldId id="256" r:id="rId2"/>
    <p:sldId id="259" r:id="rId3"/>
    <p:sldId id="311" r:id="rId4"/>
    <p:sldId id="312" r:id="rId5"/>
    <p:sldId id="313" r:id="rId6"/>
    <p:sldId id="315" r:id="rId7"/>
    <p:sldId id="316" r:id="rId8"/>
    <p:sldId id="317" r:id="rId9"/>
    <p:sldId id="318" r:id="rId10"/>
    <p:sldId id="325" r:id="rId11"/>
    <p:sldId id="320" r:id="rId12"/>
    <p:sldId id="321" r:id="rId13"/>
    <p:sldId id="324" r:id="rId14"/>
    <p:sldId id="334" r:id="rId15"/>
    <p:sldId id="335" r:id="rId16"/>
    <p:sldId id="336" r:id="rId17"/>
    <p:sldId id="314" r:id="rId18"/>
    <p:sldId id="323" r:id="rId19"/>
    <p:sldId id="322" r:id="rId20"/>
    <p:sldId id="319" r:id="rId21"/>
    <p:sldId id="326" r:id="rId22"/>
    <p:sldId id="329" r:id="rId23"/>
    <p:sldId id="337" r:id="rId24"/>
    <p:sldId id="338" r:id="rId25"/>
    <p:sldId id="347" r:id="rId26"/>
    <p:sldId id="348" r:id="rId27"/>
    <p:sldId id="339" r:id="rId28"/>
    <p:sldId id="340" r:id="rId29"/>
    <p:sldId id="341" r:id="rId30"/>
    <p:sldId id="349" r:id="rId31"/>
    <p:sldId id="342" r:id="rId32"/>
    <p:sldId id="343" r:id="rId33"/>
    <p:sldId id="346" r:id="rId34"/>
    <p:sldId id="350" r:id="rId35"/>
    <p:sldId id="351" r:id="rId36"/>
    <p:sldId id="352" r:id="rId37"/>
    <p:sldId id="353" r:id="rId38"/>
    <p:sldId id="354" r:id="rId39"/>
    <p:sldId id="355" r:id="rId40"/>
    <p:sldId id="280" r:id="rId41"/>
  </p:sldIdLst>
  <p:sldSz cx="9144000" cy="5143500" type="screen16x9"/>
  <p:notesSz cx="6858000" cy="9144000"/>
  <p:embeddedFontLst>
    <p:embeddedFont>
      <p:font typeface="Cambria Math" panose="02040503050406030204" pitchFamily="18" charset="0"/>
      <p:regular r:id="rId43"/>
    </p:embeddedFont>
    <p:embeddedFont>
      <p:font typeface="Raleway ExtraBold" panose="020B0604020202020204" charset="0"/>
      <p:bold r:id="rId44"/>
      <p:boldItalic r:id="rId45"/>
    </p:embeddedFont>
    <p:embeddedFont>
      <p:font typeface="Raleway Light" panose="020B0604020202020204" charset="0"/>
      <p:regular r:id="rId46"/>
      <p:bold r:id="rId47"/>
      <p:italic r:id="rId48"/>
      <p:boldItalic r:id="rId4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13F"/>
    <a:srgbClr val="666666"/>
    <a:srgbClr val="82B1E5"/>
    <a:srgbClr val="595959"/>
    <a:srgbClr val="FFD961"/>
    <a:srgbClr val="4343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B20941D-60EC-46C2-9FC0-A2C16F78946F}">
  <a:tblStyle styleId="{8B20941D-60EC-46C2-9FC0-A2C16F78946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12" autoAdjust="0"/>
    <p:restoredTop sz="94660"/>
  </p:normalViewPr>
  <p:slideViewPr>
    <p:cSldViewPr snapToGrid="0">
      <p:cViewPr varScale="1">
        <p:scale>
          <a:sx n="62" d="100"/>
          <a:sy n="62" d="100"/>
        </p:scale>
        <p:origin x="72" y="81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font" Target="fonts/font5.fntdata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3.fntdata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2.fntdata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1.fntdata"/><Relationship Id="rId48" Type="http://schemas.openxmlformats.org/officeDocument/2006/relationships/font" Target="fonts/font6.fntdata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4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913311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447594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528581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193159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921205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790491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259836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450472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892644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798426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958035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9319174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2024172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2610061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3283550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0568606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7403382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580388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7077030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602233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6027488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6114551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02164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5578147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037345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3067778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725437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8244951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3146951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678083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581231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470600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193232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844799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16550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326387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53613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chemeClr val="bg2">
            <a:lumMod val="60000"/>
            <a:lumOff val="40000"/>
            <a:alpha val="80000"/>
          </a:schemeClr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90735" y="379877"/>
            <a:ext cx="8362529" cy="4383746"/>
          </a:xfrm>
          <a:custGeom>
            <a:avLst/>
            <a:gdLst/>
            <a:ahLst/>
            <a:cxnLst/>
            <a:rect l="l" t="t" r="r" b="b"/>
            <a:pathLst>
              <a:path w="285508" h="149667" fill="none" extrusionOk="0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w="19050" cap="flat" cmpd="sng">
            <a:solidFill>
              <a:srgbClr val="FFFFFF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685800" y="3287213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solidFill>
          <a:schemeClr val="bg2">
            <a:lumMod val="60000"/>
            <a:lumOff val="40000"/>
            <a:alpha val="80000"/>
          </a:schemeClr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>
            <a:off x="390735" y="379877"/>
            <a:ext cx="8362529" cy="4383746"/>
          </a:xfrm>
          <a:custGeom>
            <a:avLst/>
            <a:gdLst/>
            <a:ahLst/>
            <a:cxnLst/>
            <a:rect l="l" t="t" r="r" b="b"/>
            <a:pathLst>
              <a:path w="285508" h="149667" fill="none" extrusionOk="0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w="19050" cap="flat" cmpd="sng">
            <a:solidFill>
              <a:srgbClr val="434343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ctrTitle"/>
          </p:nvPr>
        </p:nvSpPr>
        <p:spPr>
          <a:xfrm>
            <a:off x="685800" y="2726342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685800" y="3830653"/>
            <a:ext cx="7772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/>
          <p:nvPr/>
        </p:nvSpPr>
        <p:spPr>
          <a:xfrm>
            <a:off x="390735" y="379877"/>
            <a:ext cx="8362529" cy="4383746"/>
          </a:xfrm>
          <a:custGeom>
            <a:avLst/>
            <a:gdLst/>
            <a:ahLst/>
            <a:cxnLst/>
            <a:rect l="l" t="t" r="r" b="b"/>
            <a:pathLst>
              <a:path w="285508" h="149667" fill="none" extrusionOk="0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solidFill>
            <a:schemeClr val="accent2"/>
          </a:solidFill>
          <a:ln w="19050" cap="flat" cmpd="sng">
            <a:solidFill>
              <a:schemeClr val="accent1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922000" y="891775"/>
            <a:ext cx="68661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1"/>
          </p:nvPr>
        </p:nvSpPr>
        <p:spPr>
          <a:xfrm>
            <a:off x="922000" y="1885951"/>
            <a:ext cx="6866100" cy="2366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1800"/>
              <a:buChar char="●"/>
              <a:defRPr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800"/>
              <a:buChar char="○"/>
              <a:defRPr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8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 dirty="0"/>
          </a:p>
        </p:txBody>
      </p:sp>
      <p:sp>
        <p:nvSpPr>
          <p:cNvPr id="25" name="Google Shape;25;p5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accent4"/>
                </a:solidFill>
              </a:defRPr>
            </a:lvl1pPr>
            <a:lvl2pPr lvl="1">
              <a:buNone/>
              <a:defRPr>
                <a:solidFill>
                  <a:srgbClr val="FFB600"/>
                </a:solidFill>
              </a:defRPr>
            </a:lvl2pPr>
            <a:lvl3pPr lvl="2">
              <a:buNone/>
              <a:defRPr>
                <a:solidFill>
                  <a:srgbClr val="FFB600"/>
                </a:solidFill>
              </a:defRPr>
            </a:lvl3pPr>
            <a:lvl4pPr lvl="3">
              <a:buNone/>
              <a:defRPr>
                <a:solidFill>
                  <a:srgbClr val="FFB600"/>
                </a:solidFill>
              </a:defRPr>
            </a:lvl4pPr>
            <a:lvl5pPr lvl="4">
              <a:buNone/>
              <a:defRPr>
                <a:solidFill>
                  <a:srgbClr val="FFB600"/>
                </a:solidFill>
              </a:defRPr>
            </a:lvl5pPr>
            <a:lvl6pPr lvl="5">
              <a:buNone/>
              <a:defRPr>
                <a:solidFill>
                  <a:srgbClr val="FFB600"/>
                </a:solidFill>
              </a:defRPr>
            </a:lvl6pPr>
            <a:lvl7pPr lvl="6">
              <a:buNone/>
              <a:defRPr>
                <a:solidFill>
                  <a:srgbClr val="FFB600"/>
                </a:solidFill>
              </a:defRPr>
            </a:lvl7pPr>
            <a:lvl8pPr lvl="7">
              <a:buNone/>
              <a:defRPr>
                <a:solidFill>
                  <a:srgbClr val="FFB600"/>
                </a:solidFill>
              </a:defRPr>
            </a:lvl8pPr>
            <a:lvl9pPr lvl="8">
              <a:buNone/>
              <a:defRPr>
                <a:solidFill>
                  <a:srgbClr val="FFB600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‹Nº›</a:t>
            </a:fld>
            <a:endParaRPr lang="en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22000" y="891775"/>
            <a:ext cx="68661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22000" y="1885951"/>
            <a:ext cx="6866100" cy="23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●"/>
              <a:defRPr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○"/>
              <a:defRPr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■"/>
              <a:defRPr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●"/>
              <a:defRPr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○"/>
              <a:defRPr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■"/>
              <a:defRPr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●"/>
              <a:defRPr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○"/>
              <a:defRPr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■"/>
              <a:defRPr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 sz="1300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algn="ctr">
              <a:buNone/>
              <a:defRPr sz="1300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lvl="2" algn="ctr">
              <a:buNone/>
              <a:defRPr sz="1300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lvl="3" algn="ctr">
              <a:buNone/>
              <a:defRPr sz="1300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lvl="4" algn="ctr">
              <a:buNone/>
              <a:defRPr sz="1300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lvl="5" algn="ctr">
              <a:buNone/>
              <a:defRPr sz="1300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lvl="6" algn="ctr">
              <a:buNone/>
              <a:defRPr sz="1300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lvl="7" algn="ctr">
              <a:buNone/>
              <a:defRPr sz="1300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lvl="8" algn="ctr">
              <a:buNone/>
              <a:defRPr sz="1300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ochih/CBIR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://scikit-image.org/docs/dev/api/skimage.feature.html#skimage.feature.hog" TargetMode="External"/><Relationship Id="rId4" Type="http://schemas.openxmlformats.org/officeDocument/2006/relationships/hyperlink" Target="https://www.learnopencv.com/histogram-of-oriented-gradients/#comments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60000"/>
            <a:lumOff val="40000"/>
            <a:alpha val="75000"/>
          </a:schemeClr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>
            <a:spLocks noGrp="1"/>
          </p:cNvSpPr>
          <p:nvPr>
            <p:ph type="ctrTitle"/>
          </p:nvPr>
        </p:nvSpPr>
        <p:spPr>
          <a:xfrm>
            <a:off x="387112" y="1393408"/>
            <a:ext cx="8356885" cy="177088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/>
            <a:r>
              <a:rPr lang="en-US" sz="3600" dirty="0" err="1">
                <a:solidFill>
                  <a:srgbClr val="595959"/>
                </a:solidFill>
              </a:rPr>
              <a:t>Implementación</a:t>
            </a:r>
            <a:r>
              <a:rPr lang="en-US" sz="3600" dirty="0">
                <a:solidFill>
                  <a:srgbClr val="595959"/>
                </a:solidFill>
              </a:rPr>
              <a:t> de </a:t>
            </a:r>
            <a:r>
              <a:rPr lang="en-US" sz="3600" dirty="0" err="1">
                <a:solidFill>
                  <a:srgbClr val="595959"/>
                </a:solidFill>
              </a:rPr>
              <a:t>algoritmos</a:t>
            </a:r>
            <a:r>
              <a:rPr lang="en-US" sz="3600" dirty="0">
                <a:solidFill>
                  <a:srgbClr val="595959"/>
                </a:solidFill>
              </a:rPr>
              <a:t> para </a:t>
            </a:r>
            <a:r>
              <a:rPr lang="en-US" sz="3600" dirty="0">
                <a:solidFill>
                  <a:schemeClr val="bg1"/>
                </a:solidFill>
              </a:rPr>
              <a:t>Content Based Image Retrieval</a:t>
            </a:r>
            <a:endParaRPr sz="3600" dirty="0">
              <a:solidFill>
                <a:schemeClr val="bg1"/>
              </a:solidFill>
            </a:endParaRPr>
          </a:p>
        </p:txBody>
      </p:sp>
      <p:grpSp>
        <p:nvGrpSpPr>
          <p:cNvPr id="8" name="Google Shape;544;p38">
            <a:extLst>
              <a:ext uri="{FF2B5EF4-FFF2-40B4-BE49-F238E27FC236}">
                <a16:creationId xmlns:a16="http://schemas.microsoft.com/office/drawing/2014/main" id="{22A84245-B5FE-43F1-9DDA-DD5BFE5905F0}"/>
              </a:ext>
            </a:extLst>
          </p:cNvPr>
          <p:cNvGrpSpPr/>
          <p:nvPr/>
        </p:nvGrpSpPr>
        <p:grpSpPr>
          <a:xfrm>
            <a:off x="8005487" y="150833"/>
            <a:ext cx="1038501" cy="656411"/>
            <a:chOff x="3241525" y="3039450"/>
            <a:chExt cx="494600" cy="312625"/>
          </a:xfrm>
          <a:solidFill>
            <a:schemeClr val="bg1"/>
          </a:solidFill>
        </p:grpSpPr>
        <p:sp>
          <p:nvSpPr>
            <p:cNvPr id="9" name="Google Shape;545;p38">
              <a:extLst>
                <a:ext uri="{FF2B5EF4-FFF2-40B4-BE49-F238E27FC236}">
                  <a16:creationId xmlns:a16="http://schemas.microsoft.com/office/drawing/2014/main" id="{222D7540-4A5A-4D54-A821-1B581F828942}"/>
                </a:ext>
              </a:extLst>
            </p:cNvPr>
            <p:cNvSpPr/>
            <p:nvPr/>
          </p:nvSpPr>
          <p:spPr>
            <a:xfrm>
              <a:off x="3241525" y="3039450"/>
              <a:ext cx="494600" cy="312625"/>
            </a:xfrm>
            <a:custGeom>
              <a:avLst/>
              <a:gdLst/>
              <a:ahLst/>
              <a:cxnLst/>
              <a:rect l="l" t="t" r="r" b="b"/>
              <a:pathLst>
                <a:path w="19784" h="12505" extrusionOk="0">
                  <a:moveTo>
                    <a:pt x="9892" y="977"/>
                  </a:moveTo>
                  <a:lnTo>
                    <a:pt x="10356" y="1001"/>
                  </a:lnTo>
                  <a:lnTo>
                    <a:pt x="10796" y="1050"/>
                  </a:lnTo>
                  <a:lnTo>
                    <a:pt x="11235" y="1124"/>
                  </a:lnTo>
                  <a:lnTo>
                    <a:pt x="11675" y="1221"/>
                  </a:lnTo>
                  <a:lnTo>
                    <a:pt x="12090" y="1343"/>
                  </a:lnTo>
                  <a:lnTo>
                    <a:pt x="12505" y="1490"/>
                  </a:lnTo>
                  <a:lnTo>
                    <a:pt x="12920" y="1661"/>
                  </a:lnTo>
                  <a:lnTo>
                    <a:pt x="13311" y="1832"/>
                  </a:lnTo>
                  <a:lnTo>
                    <a:pt x="13702" y="2027"/>
                  </a:lnTo>
                  <a:lnTo>
                    <a:pt x="14068" y="2223"/>
                  </a:lnTo>
                  <a:lnTo>
                    <a:pt x="14752" y="2662"/>
                  </a:lnTo>
                  <a:lnTo>
                    <a:pt x="15412" y="3126"/>
                  </a:lnTo>
                  <a:lnTo>
                    <a:pt x="15973" y="3590"/>
                  </a:lnTo>
                  <a:lnTo>
                    <a:pt x="16462" y="4005"/>
                  </a:lnTo>
                  <a:lnTo>
                    <a:pt x="16901" y="4421"/>
                  </a:lnTo>
                  <a:lnTo>
                    <a:pt x="17292" y="4811"/>
                  </a:lnTo>
                  <a:lnTo>
                    <a:pt x="17634" y="5178"/>
                  </a:lnTo>
                  <a:lnTo>
                    <a:pt x="18196" y="5813"/>
                  </a:lnTo>
                  <a:lnTo>
                    <a:pt x="18562" y="6252"/>
                  </a:lnTo>
                  <a:lnTo>
                    <a:pt x="18196" y="6692"/>
                  </a:lnTo>
                  <a:lnTo>
                    <a:pt x="17634" y="7327"/>
                  </a:lnTo>
                  <a:lnTo>
                    <a:pt x="17292" y="7693"/>
                  </a:lnTo>
                  <a:lnTo>
                    <a:pt x="16901" y="8084"/>
                  </a:lnTo>
                  <a:lnTo>
                    <a:pt x="16462" y="8499"/>
                  </a:lnTo>
                  <a:lnTo>
                    <a:pt x="15973" y="8915"/>
                  </a:lnTo>
                  <a:lnTo>
                    <a:pt x="15412" y="9379"/>
                  </a:lnTo>
                  <a:lnTo>
                    <a:pt x="14752" y="9843"/>
                  </a:lnTo>
                  <a:lnTo>
                    <a:pt x="14068" y="10282"/>
                  </a:lnTo>
                  <a:lnTo>
                    <a:pt x="13702" y="10478"/>
                  </a:lnTo>
                  <a:lnTo>
                    <a:pt x="13311" y="10673"/>
                  </a:lnTo>
                  <a:lnTo>
                    <a:pt x="12920" y="10844"/>
                  </a:lnTo>
                  <a:lnTo>
                    <a:pt x="12505" y="11015"/>
                  </a:lnTo>
                  <a:lnTo>
                    <a:pt x="12090" y="11161"/>
                  </a:lnTo>
                  <a:lnTo>
                    <a:pt x="11675" y="11284"/>
                  </a:lnTo>
                  <a:lnTo>
                    <a:pt x="11235" y="11381"/>
                  </a:lnTo>
                  <a:lnTo>
                    <a:pt x="10796" y="11455"/>
                  </a:lnTo>
                  <a:lnTo>
                    <a:pt x="10356" y="11503"/>
                  </a:lnTo>
                  <a:lnTo>
                    <a:pt x="9892" y="11528"/>
                  </a:lnTo>
                  <a:lnTo>
                    <a:pt x="9477" y="11528"/>
                  </a:lnTo>
                  <a:lnTo>
                    <a:pt x="9086" y="11479"/>
                  </a:lnTo>
                  <a:lnTo>
                    <a:pt x="8695" y="11430"/>
                  </a:lnTo>
                  <a:lnTo>
                    <a:pt x="8304" y="11332"/>
                  </a:lnTo>
                  <a:lnTo>
                    <a:pt x="7914" y="11235"/>
                  </a:lnTo>
                  <a:lnTo>
                    <a:pt x="7523" y="11113"/>
                  </a:lnTo>
                  <a:lnTo>
                    <a:pt x="7157" y="10990"/>
                  </a:lnTo>
                  <a:lnTo>
                    <a:pt x="6790" y="10844"/>
                  </a:lnTo>
                  <a:lnTo>
                    <a:pt x="6448" y="10673"/>
                  </a:lnTo>
                  <a:lnTo>
                    <a:pt x="6082" y="10502"/>
                  </a:lnTo>
                  <a:lnTo>
                    <a:pt x="5423" y="10111"/>
                  </a:lnTo>
                  <a:lnTo>
                    <a:pt x="4788" y="9696"/>
                  </a:lnTo>
                  <a:lnTo>
                    <a:pt x="4201" y="9232"/>
                  </a:lnTo>
                  <a:lnTo>
                    <a:pt x="3640" y="8792"/>
                  </a:lnTo>
                  <a:lnTo>
                    <a:pt x="3127" y="8328"/>
                  </a:lnTo>
                  <a:lnTo>
                    <a:pt x="2663" y="7889"/>
                  </a:lnTo>
                  <a:lnTo>
                    <a:pt x="2272" y="7474"/>
                  </a:lnTo>
                  <a:lnTo>
                    <a:pt x="1613" y="6741"/>
                  </a:lnTo>
                  <a:lnTo>
                    <a:pt x="1222" y="6252"/>
                  </a:lnTo>
                  <a:lnTo>
                    <a:pt x="1613" y="5764"/>
                  </a:lnTo>
                  <a:lnTo>
                    <a:pt x="2272" y="5031"/>
                  </a:lnTo>
                  <a:lnTo>
                    <a:pt x="2663" y="4616"/>
                  </a:lnTo>
                  <a:lnTo>
                    <a:pt x="3127" y="4176"/>
                  </a:lnTo>
                  <a:lnTo>
                    <a:pt x="3640" y="3712"/>
                  </a:lnTo>
                  <a:lnTo>
                    <a:pt x="4201" y="3273"/>
                  </a:lnTo>
                  <a:lnTo>
                    <a:pt x="4788" y="2833"/>
                  </a:lnTo>
                  <a:lnTo>
                    <a:pt x="5423" y="2394"/>
                  </a:lnTo>
                  <a:lnTo>
                    <a:pt x="6082" y="2003"/>
                  </a:lnTo>
                  <a:lnTo>
                    <a:pt x="6448" y="1832"/>
                  </a:lnTo>
                  <a:lnTo>
                    <a:pt x="6790" y="1661"/>
                  </a:lnTo>
                  <a:lnTo>
                    <a:pt x="7157" y="1514"/>
                  </a:lnTo>
                  <a:lnTo>
                    <a:pt x="7523" y="1392"/>
                  </a:lnTo>
                  <a:lnTo>
                    <a:pt x="7914" y="1270"/>
                  </a:lnTo>
                  <a:lnTo>
                    <a:pt x="8304" y="1172"/>
                  </a:lnTo>
                  <a:lnTo>
                    <a:pt x="8695" y="1075"/>
                  </a:lnTo>
                  <a:lnTo>
                    <a:pt x="9086" y="1026"/>
                  </a:lnTo>
                  <a:lnTo>
                    <a:pt x="9477" y="977"/>
                  </a:lnTo>
                  <a:close/>
                  <a:moveTo>
                    <a:pt x="9892" y="0"/>
                  </a:moveTo>
                  <a:lnTo>
                    <a:pt x="9404" y="25"/>
                  </a:lnTo>
                  <a:lnTo>
                    <a:pt x="8915" y="73"/>
                  </a:lnTo>
                  <a:lnTo>
                    <a:pt x="8451" y="147"/>
                  </a:lnTo>
                  <a:lnTo>
                    <a:pt x="7963" y="244"/>
                  </a:lnTo>
                  <a:lnTo>
                    <a:pt x="7523" y="366"/>
                  </a:lnTo>
                  <a:lnTo>
                    <a:pt x="7059" y="513"/>
                  </a:lnTo>
                  <a:lnTo>
                    <a:pt x="6619" y="684"/>
                  </a:lnTo>
                  <a:lnTo>
                    <a:pt x="6204" y="879"/>
                  </a:lnTo>
                  <a:lnTo>
                    <a:pt x="5765" y="1075"/>
                  </a:lnTo>
                  <a:lnTo>
                    <a:pt x="5374" y="1295"/>
                  </a:lnTo>
                  <a:lnTo>
                    <a:pt x="4959" y="1539"/>
                  </a:lnTo>
                  <a:lnTo>
                    <a:pt x="4592" y="1783"/>
                  </a:lnTo>
                  <a:lnTo>
                    <a:pt x="3860" y="2296"/>
                  </a:lnTo>
                  <a:lnTo>
                    <a:pt x="3176" y="2833"/>
                  </a:lnTo>
                  <a:lnTo>
                    <a:pt x="2565" y="3370"/>
                  </a:lnTo>
                  <a:lnTo>
                    <a:pt x="2028" y="3883"/>
                  </a:lnTo>
                  <a:lnTo>
                    <a:pt x="1539" y="4372"/>
                  </a:lnTo>
                  <a:lnTo>
                    <a:pt x="1149" y="4836"/>
                  </a:lnTo>
                  <a:lnTo>
                    <a:pt x="562" y="5520"/>
                  </a:lnTo>
                  <a:lnTo>
                    <a:pt x="318" y="5837"/>
                  </a:lnTo>
                  <a:lnTo>
                    <a:pt x="1" y="6252"/>
                  </a:lnTo>
                  <a:lnTo>
                    <a:pt x="318" y="6668"/>
                  </a:lnTo>
                  <a:lnTo>
                    <a:pt x="562" y="6985"/>
                  </a:lnTo>
                  <a:lnTo>
                    <a:pt x="1149" y="7669"/>
                  </a:lnTo>
                  <a:lnTo>
                    <a:pt x="1539" y="8133"/>
                  </a:lnTo>
                  <a:lnTo>
                    <a:pt x="2028" y="8621"/>
                  </a:lnTo>
                  <a:lnTo>
                    <a:pt x="2565" y="9134"/>
                  </a:lnTo>
                  <a:lnTo>
                    <a:pt x="3176" y="9672"/>
                  </a:lnTo>
                  <a:lnTo>
                    <a:pt x="3860" y="10209"/>
                  </a:lnTo>
                  <a:lnTo>
                    <a:pt x="4592" y="10722"/>
                  </a:lnTo>
                  <a:lnTo>
                    <a:pt x="4959" y="10966"/>
                  </a:lnTo>
                  <a:lnTo>
                    <a:pt x="5374" y="11210"/>
                  </a:lnTo>
                  <a:lnTo>
                    <a:pt x="5765" y="11430"/>
                  </a:lnTo>
                  <a:lnTo>
                    <a:pt x="6204" y="11625"/>
                  </a:lnTo>
                  <a:lnTo>
                    <a:pt x="6619" y="11821"/>
                  </a:lnTo>
                  <a:lnTo>
                    <a:pt x="7059" y="11992"/>
                  </a:lnTo>
                  <a:lnTo>
                    <a:pt x="7523" y="12138"/>
                  </a:lnTo>
                  <a:lnTo>
                    <a:pt x="7963" y="12260"/>
                  </a:lnTo>
                  <a:lnTo>
                    <a:pt x="8451" y="12358"/>
                  </a:lnTo>
                  <a:lnTo>
                    <a:pt x="8915" y="12431"/>
                  </a:lnTo>
                  <a:lnTo>
                    <a:pt x="9404" y="12480"/>
                  </a:lnTo>
                  <a:lnTo>
                    <a:pt x="9892" y="12505"/>
                  </a:lnTo>
                  <a:lnTo>
                    <a:pt x="10380" y="12480"/>
                  </a:lnTo>
                  <a:lnTo>
                    <a:pt x="10869" y="12431"/>
                  </a:lnTo>
                  <a:lnTo>
                    <a:pt x="11333" y="12358"/>
                  </a:lnTo>
                  <a:lnTo>
                    <a:pt x="11821" y="12260"/>
                  </a:lnTo>
                  <a:lnTo>
                    <a:pt x="12261" y="12138"/>
                  </a:lnTo>
                  <a:lnTo>
                    <a:pt x="12725" y="11992"/>
                  </a:lnTo>
                  <a:lnTo>
                    <a:pt x="13165" y="11821"/>
                  </a:lnTo>
                  <a:lnTo>
                    <a:pt x="13580" y="11625"/>
                  </a:lnTo>
                  <a:lnTo>
                    <a:pt x="14019" y="11430"/>
                  </a:lnTo>
                  <a:lnTo>
                    <a:pt x="14410" y="11210"/>
                  </a:lnTo>
                  <a:lnTo>
                    <a:pt x="14825" y="10966"/>
                  </a:lnTo>
                  <a:lnTo>
                    <a:pt x="15192" y="10722"/>
                  </a:lnTo>
                  <a:lnTo>
                    <a:pt x="15924" y="10209"/>
                  </a:lnTo>
                  <a:lnTo>
                    <a:pt x="16608" y="9672"/>
                  </a:lnTo>
                  <a:lnTo>
                    <a:pt x="17219" y="9134"/>
                  </a:lnTo>
                  <a:lnTo>
                    <a:pt x="17756" y="8621"/>
                  </a:lnTo>
                  <a:lnTo>
                    <a:pt x="18245" y="8133"/>
                  </a:lnTo>
                  <a:lnTo>
                    <a:pt x="18635" y="7669"/>
                  </a:lnTo>
                  <a:lnTo>
                    <a:pt x="19222" y="6985"/>
                  </a:lnTo>
                  <a:lnTo>
                    <a:pt x="19466" y="6668"/>
                  </a:lnTo>
                  <a:lnTo>
                    <a:pt x="19783" y="6252"/>
                  </a:lnTo>
                  <a:lnTo>
                    <a:pt x="19466" y="5837"/>
                  </a:lnTo>
                  <a:lnTo>
                    <a:pt x="19222" y="5520"/>
                  </a:lnTo>
                  <a:lnTo>
                    <a:pt x="18635" y="4836"/>
                  </a:lnTo>
                  <a:lnTo>
                    <a:pt x="18245" y="4372"/>
                  </a:lnTo>
                  <a:lnTo>
                    <a:pt x="17756" y="3883"/>
                  </a:lnTo>
                  <a:lnTo>
                    <a:pt x="17219" y="3370"/>
                  </a:lnTo>
                  <a:lnTo>
                    <a:pt x="16608" y="2833"/>
                  </a:lnTo>
                  <a:lnTo>
                    <a:pt x="15924" y="2296"/>
                  </a:lnTo>
                  <a:lnTo>
                    <a:pt x="15192" y="1783"/>
                  </a:lnTo>
                  <a:lnTo>
                    <a:pt x="14825" y="1539"/>
                  </a:lnTo>
                  <a:lnTo>
                    <a:pt x="14410" y="1295"/>
                  </a:lnTo>
                  <a:lnTo>
                    <a:pt x="14019" y="1075"/>
                  </a:lnTo>
                  <a:lnTo>
                    <a:pt x="13580" y="879"/>
                  </a:lnTo>
                  <a:lnTo>
                    <a:pt x="13165" y="684"/>
                  </a:lnTo>
                  <a:lnTo>
                    <a:pt x="12725" y="513"/>
                  </a:lnTo>
                  <a:lnTo>
                    <a:pt x="12261" y="366"/>
                  </a:lnTo>
                  <a:lnTo>
                    <a:pt x="11821" y="244"/>
                  </a:lnTo>
                  <a:lnTo>
                    <a:pt x="11333" y="147"/>
                  </a:lnTo>
                  <a:lnTo>
                    <a:pt x="10869" y="73"/>
                  </a:lnTo>
                  <a:lnTo>
                    <a:pt x="10380" y="25"/>
                  </a:lnTo>
                  <a:lnTo>
                    <a:pt x="989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546;p38">
              <a:extLst>
                <a:ext uri="{FF2B5EF4-FFF2-40B4-BE49-F238E27FC236}">
                  <a16:creationId xmlns:a16="http://schemas.microsoft.com/office/drawing/2014/main" id="{83A01DDA-CCDE-4A39-8462-E74AFF4C9306}"/>
                </a:ext>
              </a:extLst>
            </p:cNvPr>
            <p:cNvSpPr/>
            <p:nvPr/>
          </p:nvSpPr>
          <p:spPr>
            <a:xfrm>
              <a:off x="3384400" y="3091350"/>
              <a:ext cx="208850" cy="208825"/>
            </a:xfrm>
            <a:custGeom>
              <a:avLst/>
              <a:gdLst/>
              <a:ahLst/>
              <a:cxnLst/>
              <a:rect l="l" t="t" r="r" b="b"/>
              <a:pathLst>
                <a:path w="8354" h="8353" extrusionOk="0">
                  <a:moveTo>
                    <a:pt x="4177" y="0"/>
                  </a:moveTo>
                  <a:lnTo>
                    <a:pt x="3762" y="24"/>
                  </a:lnTo>
                  <a:lnTo>
                    <a:pt x="3347" y="73"/>
                  </a:lnTo>
                  <a:lnTo>
                    <a:pt x="2931" y="195"/>
                  </a:lnTo>
                  <a:lnTo>
                    <a:pt x="2541" y="318"/>
                  </a:lnTo>
                  <a:lnTo>
                    <a:pt x="2174" y="513"/>
                  </a:lnTo>
                  <a:lnTo>
                    <a:pt x="1832" y="708"/>
                  </a:lnTo>
                  <a:lnTo>
                    <a:pt x="1515" y="953"/>
                  </a:lnTo>
                  <a:lnTo>
                    <a:pt x="1222" y="1221"/>
                  </a:lnTo>
                  <a:lnTo>
                    <a:pt x="953" y="1514"/>
                  </a:lnTo>
                  <a:lnTo>
                    <a:pt x="709" y="1832"/>
                  </a:lnTo>
                  <a:lnTo>
                    <a:pt x="514" y="2174"/>
                  </a:lnTo>
                  <a:lnTo>
                    <a:pt x="318" y="2540"/>
                  </a:lnTo>
                  <a:lnTo>
                    <a:pt x="196" y="2931"/>
                  </a:lnTo>
                  <a:lnTo>
                    <a:pt x="74" y="3346"/>
                  </a:lnTo>
                  <a:lnTo>
                    <a:pt x="25" y="3761"/>
                  </a:lnTo>
                  <a:lnTo>
                    <a:pt x="1" y="4176"/>
                  </a:lnTo>
                  <a:lnTo>
                    <a:pt x="25" y="4592"/>
                  </a:lnTo>
                  <a:lnTo>
                    <a:pt x="74" y="5007"/>
                  </a:lnTo>
                  <a:lnTo>
                    <a:pt x="196" y="5422"/>
                  </a:lnTo>
                  <a:lnTo>
                    <a:pt x="318" y="5813"/>
                  </a:lnTo>
                  <a:lnTo>
                    <a:pt x="514" y="6179"/>
                  </a:lnTo>
                  <a:lnTo>
                    <a:pt x="709" y="6521"/>
                  </a:lnTo>
                  <a:lnTo>
                    <a:pt x="953" y="6839"/>
                  </a:lnTo>
                  <a:lnTo>
                    <a:pt x="1222" y="7132"/>
                  </a:lnTo>
                  <a:lnTo>
                    <a:pt x="1515" y="7400"/>
                  </a:lnTo>
                  <a:lnTo>
                    <a:pt x="1832" y="7644"/>
                  </a:lnTo>
                  <a:lnTo>
                    <a:pt x="2174" y="7840"/>
                  </a:lnTo>
                  <a:lnTo>
                    <a:pt x="2541" y="8035"/>
                  </a:lnTo>
                  <a:lnTo>
                    <a:pt x="2931" y="8157"/>
                  </a:lnTo>
                  <a:lnTo>
                    <a:pt x="3347" y="8279"/>
                  </a:lnTo>
                  <a:lnTo>
                    <a:pt x="3762" y="8328"/>
                  </a:lnTo>
                  <a:lnTo>
                    <a:pt x="4177" y="8353"/>
                  </a:lnTo>
                  <a:lnTo>
                    <a:pt x="4592" y="8328"/>
                  </a:lnTo>
                  <a:lnTo>
                    <a:pt x="5007" y="8279"/>
                  </a:lnTo>
                  <a:lnTo>
                    <a:pt x="5423" y="8157"/>
                  </a:lnTo>
                  <a:lnTo>
                    <a:pt x="5813" y="8035"/>
                  </a:lnTo>
                  <a:lnTo>
                    <a:pt x="6180" y="7840"/>
                  </a:lnTo>
                  <a:lnTo>
                    <a:pt x="6522" y="7644"/>
                  </a:lnTo>
                  <a:lnTo>
                    <a:pt x="6839" y="7400"/>
                  </a:lnTo>
                  <a:lnTo>
                    <a:pt x="7132" y="7132"/>
                  </a:lnTo>
                  <a:lnTo>
                    <a:pt x="7401" y="6839"/>
                  </a:lnTo>
                  <a:lnTo>
                    <a:pt x="7645" y="6521"/>
                  </a:lnTo>
                  <a:lnTo>
                    <a:pt x="7840" y="6179"/>
                  </a:lnTo>
                  <a:lnTo>
                    <a:pt x="8036" y="5813"/>
                  </a:lnTo>
                  <a:lnTo>
                    <a:pt x="8158" y="5422"/>
                  </a:lnTo>
                  <a:lnTo>
                    <a:pt x="8280" y="5007"/>
                  </a:lnTo>
                  <a:lnTo>
                    <a:pt x="8329" y="4592"/>
                  </a:lnTo>
                  <a:lnTo>
                    <a:pt x="8353" y="4176"/>
                  </a:lnTo>
                  <a:lnTo>
                    <a:pt x="8329" y="3737"/>
                  </a:lnTo>
                  <a:lnTo>
                    <a:pt x="8256" y="3297"/>
                  </a:lnTo>
                  <a:lnTo>
                    <a:pt x="8134" y="3517"/>
                  </a:lnTo>
                  <a:lnTo>
                    <a:pt x="8011" y="3688"/>
                  </a:lnTo>
                  <a:lnTo>
                    <a:pt x="7840" y="3859"/>
                  </a:lnTo>
                  <a:lnTo>
                    <a:pt x="7645" y="4005"/>
                  </a:lnTo>
                  <a:lnTo>
                    <a:pt x="7425" y="4128"/>
                  </a:lnTo>
                  <a:lnTo>
                    <a:pt x="7205" y="4201"/>
                  </a:lnTo>
                  <a:lnTo>
                    <a:pt x="6961" y="4250"/>
                  </a:lnTo>
                  <a:lnTo>
                    <a:pt x="6717" y="4274"/>
                  </a:lnTo>
                  <a:lnTo>
                    <a:pt x="6546" y="4274"/>
                  </a:lnTo>
                  <a:lnTo>
                    <a:pt x="6375" y="4250"/>
                  </a:lnTo>
                  <a:lnTo>
                    <a:pt x="6204" y="4201"/>
                  </a:lnTo>
                  <a:lnTo>
                    <a:pt x="6058" y="4152"/>
                  </a:lnTo>
                  <a:lnTo>
                    <a:pt x="5887" y="4079"/>
                  </a:lnTo>
                  <a:lnTo>
                    <a:pt x="5764" y="3981"/>
                  </a:lnTo>
                  <a:lnTo>
                    <a:pt x="5618" y="3883"/>
                  </a:lnTo>
                  <a:lnTo>
                    <a:pt x="5496" y="3786"/>
                  </a:lnTo>
                  <a:lnTo>
                    <a:pt x="5398" y="3664"/>
                  </a:lnTo>
                  <a:lnTo>
                    <a:pt x="5300" y="3517"/>
                  </a:lnTo>
                  <a:lnTo>
                    <a:pt x="5203" y="3395"/>
                  </a:lnTo>
                  <a:lnTo>
                    <a:pt x="5129" y="3224"/>
                  </a:lnTo>
                  <a:lnTo>
                    <a:pt x="5081" y="3077"/>
                  </a:lnTo>
                  <a:lnTo>
                    <a:pt x="5032" y="2906"/>
                  </a:lnTo>
                  <a:lnTo>
                    <a:pt x="5007" y="2735"/>
                  </a:lnTo>
                  <a:lnTo>
                    <a:pt x="5007" y="2564"/>
                  </a:lnTo>
                  <a:lnTo>
                    <a:pt x="5007" y="2394"/>
                  </a:lnTo>
                  <a:lnTo>
                    <a:pt x="5032" y="2223"/>
                  </a:lnTo>
                  <a:lnTo>
                    <a:pt x="5081" y="2052"/>
                  </a:lnTo>
                  <a:lnTo>
                    <a:pt x="5129" y="1905"/>
                  </a:lnTo>
                  <a:lnTo>
                    <a:pt x="5203" y="1759"/>
                  </a:lnTo>
                  <a:lnTo>
                    <a:pt x="5300" y="1612"/>
                  </a:lnTo>
                  <a:lnTo>
                    <a:pt x="5398" y="1490"/>
                  </a:lnTo>
                  <a:lnTo>
                    <a:pt x="5496" y="1368"/>
                  </a:lnTo>
                  <a:lnTo>
                    <a:pt x="5618" y="1246"/>
                  </a:lnTo>
                  <a:lnTo>
                    <a:pt x="5764" y="1148"/>
                  </a:lnTo>
                  <a:lnTo>
                    <a:pt x="5887" y="1075"/>
                  </a:lnTo>
                  <a:lnTo>
                    <a:pt x="6033" y="1001"/>
                  </a:lnTo>
                  <a:lnTo>
                    <a:pt x="6204" y="928"/>
                  </a:lnTo>
                  <a:lnTo>
                    <a:pt x="6375" y="879"/>
                  </a:lnTo>
                  <a:lnTo>
                    <a:pt x="6522" y="855"/>
                  </a:lnTo>
                  <a:lnTo>
                    <a:pt x="6717" y="855"/>
                  </a:lnTo>
                  <a:lnTo>
                    <a:pt x="6448" y="659"/>
                  </a:lnTo>
                  <a:lnTo>
                    <a:pt x="6155" y="489"/>
                  </a:lnTo>
                  <a:lnTo>
                    <a:pt x="5838" y="342"/>
                  </a:lnTo>
                  <a:lnTo>
                    <a:pt x="5545" y="220"/>
                  </a:lnTo>
                  <a:lnTo>
                    <a:pt x="5203" y="122"/>
                  </a:lnTo>
                  <a:lnTo>
                    <a:pt x="4885" y="49"/>
                  </a:lnTo>
                  <a:lnTo>
                    <a:pt x="4519" y="24"/>
                  </a:lnTo>
                  <a:lnTo>
                    <a:pt x="417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Rectángulo 2">
            <a:extLst>
              <a:ext uri="{FF2B5EF4-FFF2-40B4-BE49-F238E27FC236}">
                <a16:creationId xmlns:a16="http://schemas.microsoft.com/office/drawing/2014/main" id="{0478CD04-B33A-4B24-B3E5-C1629525D9C3}"/>
              </a:ext>
            </a:extLst>
          </p:cNvPr>
          <p:cNvSpPr/>
          <p:nvPr/>
        </p:nvSpPr>
        <p:spPr>
          <a:xfrm>
            <a:off x="0" y="1550102"/>
            <a:ext cx="9144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prstClr val="white"/>
                </a:solidFill>
                <a:latin typeface="Raleway ExtraBold"/>
                <a:sym typeface="Raleway ExtraBold"/>
              </a:rPr>
              <a:t>Proyecto Final</a:t>
            </a:r>
            <a:endParaRPr lang="es-CL" sz="1000" dirty="0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C83C889E-95F5-4CEE-9ABD-F9756994FF15}"/>
              </a:ext>
            </a:extLst>
          </p:cNvPr>
          <p:cNvSpPr/>
          <p:nvPr/>
        </p:nvSpPr>
        <p:spPr>
          <a:xfrm>
            <a:off x="387112" y="3253680"/>
            <a:ext cx="834399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rgbClr val="595959"/>
                </a:solidFill>
                <a:latin typeface="Raleway ExtraBold"/>
                <a:sym typeface="Raleway ExtraBold"/>
              </a:rPr>
              <a:t>Tomás Lara Aravena</a:t>
            </a:r>
            <a:endParaRPr lang="es-CL" sz="10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7"/>
          <p:cNvSpPr txBox="1">
            <a:spLocks noGrp="1"/>
          </p:cNvSpPr>
          <p:nvPr>
            <p:ph type="title"/>
          </p:nvPr>
        </p:nvSpPr>
        <p:spPr>
          <a:xfrm>
            <a:off x="646751" y="465762"/>
            <a:ext cx="68661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200" dirty="0"/>
              <a:t>Cálculo de métricas</a:t>
            </a:r>
            <a:endParaRPr sz="3200" dirty="0"/>
          </a:p>
        </p:txBody>
      </p:sp>
      <p:sp>
        <p:nvSpPr>
          <p:cNvPr id="103" name="Google Shape;103;p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21" name="Google Shape;102;p17">
            <a:extLst>
              <a:ext uri="{FF2B5EF4-FFF2-40B4-BE49-F238E27FC236}">
                <a16:creationId xmlns:a16="http://schemas.microsoft.com/office/drawing/2014/main" id="{C91F96A2-ECF1-49A9-9B03-E7888F76666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47480" y="1020495"/>
            <a:ext cx="7193270" cy="236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-457200"/>
            <a:r>
              <a:rPr lang="es-CL" dirty="0"/>
              <a:t>Se calculan las métricas </a:t>
            </a:r>
            <a:r>
              <a:rPr lang="es-CL" i="1" dirty="0"/>
              <a:t>Rank promedio </a:t>
            </a:r>
            <a:r>
              <a:rPr lang="es-CL" dirty="0"/>
              <a:t>y </a:t>
            </a:r>
            <a:r>
              <a:rPr lang="es-CL" i="1" dirty="0"/>
              <a:t>Rank normalizado promedio </a:t>
            </a:r>
            <a:r>
              <a:rPr lang="es-CL" dirty="0"/>
              <a:t>con el fin de realizar una comparación cuantitativa de los métodos.</a:t>
            </a:r>
            <a:endParaRPr lang="es-CL" sz="20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000" dirty="0"/>
          </a:p>
        </p:txBody>
      </p:sp>
      <p:grpSp>
        <p:nvGrpSpPr>
          <p:cNvPr id="9" name="Google Shape;544;p38">
            <a:extLst>
              <a:ext uri="{FF2B5EF4-FFF2-40B4-BE49-F238E27FC236}">
                <a16:creationId xmlns:a16="http://schemas.microsoft.com/office/drawing/2014/main" id="{2EA08D8C-E59C-4727-BE7D-A094F670BED0}"/>
              </a:ext>
            </a:extLst>
          </p:cNvPr>
          <p:cNvGrpSpPr/>
          <p:nvPr/>
        </p:nvGrpSpPr>
        <p:grpSpPr>
          <a:xfrm>
            <a:off x="8005487" y="150833"/>
            <a:ext cx="1038501" cy="656411"/>
            <a:chOff x="3241525" y="3039450"/>
            <a:chExt cx="494600" cy="312625"/>
          </a:xfrm>
          <a:solidFill>
            <a:srgbClr val="82B1E5"/>
          </a:solidFill>
        </p:grpSpPr>
        <p:sp>
          <p:nvSpPr>
            <p:cNvPr id="10" name="Google Shape;545;p38">
              <a:extLst>
                <a:ext uri="{FF2B5EF4-FFF2-40B4-BE49-F238E27FC236}">
                  <a16:creationId xmlns:a16="http://schemas.microsoft.com/office/drawing/2014/main" id="{FB46CE9D-169A-4290-8904-9DB54BC24622}"/>
                </a:ext>
              </a:extLst>
            </p:cNvPr>
            <p:cNvSpPr/>
            <p:nvPr/>
          </p:nvSpPr>
          <p:spPr>
            <a:xfrm>
              <a:off x="3241525" y="3039450"/>
              <a:ext cx="494600" cy="312625"/>
            </a:xfrm>
            <a:custGeom>
              <a:avLst/>
              <a:gdLst/>
              <a:ahLst/>
              <a:cxnLst/>
              <a:rect l="l" t="t" r="r" b="b"/>
              <a:pathLst>
                <a:path w="19784" h="12505" extrusionOk="0">
                  <a:moveTo>
                    <a:pt x="9892" y="977"/>
                  </a:moveTo>
                  <a:lnTo>
                    <a:pt x="10356" y="1001"/>
                  </a:lnTo>
                  <a:lnTo>
                    <a:pt x="10796" y="1050"/>
                  </a:lnTo>
                  <a:lnTo>
                    <a:pt x="11235" y="1124"/>
                  </a:lnTo>
                  <a:lnTo>
                    <a:pt x="11675" y="1221"/>
                  </a:lnTo>
                  <a:lnTo>
                    <a:pt x="12090" y="1343"/>
                  </a:lnTo>
                  <a:lnTo>
                    <a:pt x="12505" y="1490"/>
                  </a:lnTo>
                  <a:lnTo>
                    <a:pt x="12920" y="1661"/>
                  </a:lnTo>
                  <a:lnTo>
                    <a:pt x="13311" y="1832"/>
                  </a:lnTo>
                  <a:lnTo>
                    <a:pt x="13702" y="2027"/>
                  </a:lnTo>
                  <a:lnTo>
                    <a:pt x="14068" y="2223"/>
                  </a:lnTo>
                  <a:lnTo>
                    <a:pt x="14752" y="2662"/>
                  </a:lnTo>
                  <a:lnTo>
                    <a:pt x="15412" y="3126"/>
                  </a:lnTo>
                  <a:lnTo>
                    <a:pt x="15973" y="3590"/>
                  </a:lnTo>
                  <a:lnTo>
                    <a:pt x="16462" y="4005"/>
                  </a:lnTo>
                  <a:lnTo>
                    <a:pt x="16901" y="4421"/>
                  </a:lnTo>
                  <a:lnTo>
                    <a:pt x="17292" y="4811"/>
                  </a:lnTo>
                  <a:lnTo>
                    <a:pt x="17634" y="5178"/>
                  </a:lnTo>
                  <a:lnTo>
                    <a:pt x="18196" y="5813"/>
                  </a:lnTo>
                  <a:lnTo>
                    <a:pt x="18562" y="6252"/>
                  </a:lnTo>
                  <a:lnTo>
                    <a:pt x="18196" y="6692"/>
                  </a:lnTo>
                  <a:lnTo>
                    <a:pt x="17634" y="7327"/>
                  </a:lnTo>
                  <a:lnTo>
                    <a:pt x="17292" y="7693"/>
                  </a:lnTo>
                  <a:lnTo>
                    <a:pt x="16901" y="8084"/>
                  </a:lnTo>
                  <a:lnTo>
                    <a:pt x="16462" y="8499"/>
                  </a:lnTo>
                  <a:lnTo>
                    <a:pt x="15973" y="8915"/>
                  </a:lnTo>
                  <a:lnTo>
                    <a:pt x="15412" y="9379"/>
                  </a:lnTo>
                  <a:lnTo>
                    <a:pt x="14752" y="9843"/>
                  </a:lnTo>
                  <a:lnTo>
                    <a:pt x="14068" y="10282"/>
                  </a:lnTo>
                  <a:lnTo>
                    <a:pt x="13702" y="10478"/>
                  </a:lnTo>
                  <a:lnTo>
                    <a:pt x="13311" y="10673"/>
                  </a:lnTo>
                  <a:lnTo>
                    <a:pt x="12920" y="10844"/>
                  </a:lnTo>
                  <a:lnTo>
                    <a:pt x="12505" y="11015"/>
                  </a:lnTo>
                  <a:lnTo>
                    <a:pt x="12090" y="11161"/>
                  </a:lnTo>
                  <a:lnTo>
                    <a:pt x="11675" y="11284"/>
                  </a:lnTo>
                  <a:lnTo>
                    <a:pt x="11235" y="11381"/>
                  </a:lnTo>
                  <a:lnTo>
                    <a:pt x="10796" y="11455"/>
                  </a:lnTo>
                  <a:lnTo>
                    <a:pt x="10356" y="11503"/>
                  </a:lnTo>
                  <a:lnTo>
                    <a:pt x="9892" y="11528"/>
                  </a:lnTo>
                  <a:lnTo>
                    <a:pt x="9477" y="11528"/>
                  </a:lnTo>
                  <a:lnTo>
                    <a:pt x="9086" y="11479"/>
                  </a:lnTo>
                  <a:lnTo>
                    <a:pt x="8695" y="11430"/>
                  </a:lnTo>
                  <a:lnTo>
                    <a:pt x="8304" y="11332"/>
                  </a:lnTo>
                  <a:lnTo>
                    <a:pt x="7914" y="11235"/>
                  </a:lnTo>
                  <a:lnTo>
                    <a:pt x="7523" y="11113"/>
                  </a:lnTo>
                  <a:lnTo>
                    <a:pt x="7157" y="10990"/>
                  </a:lnTo>
                  <a:lnTo>
                    <a:pt x="6790" y="10844"/>
                  </a:lnTo>
                  <a:lnTo>
                    <a:pt x="6448" y="10673"/>
                  </a:lnTo>
                  <a:lnTo>
                    <a:pt x="6082" y="10502"/>
                  </a:lnTo>
                  <a:lnTo>
                    <a:pt x="5423" y="10111"/>
                  </a:lnTo>
                  <a:lnTo>
                    <a:pt x="4788" y="9696"/>
                  </a:lnTo>
                  <a:lnTo>
                    <a:pt x="4201" y="9232"/>
                  </a:lnTo>
                  <a:lnTo>
                    <a:pt x="3640" y="8792"/>
                  </a:lnTo>
                  <a:lnTo>
                    <a:pt x="3127" y="8328"/>
                  </a:lnTo>
                  <a:lnTo>
                    <a:pt x="2663" y="7889"/>
                  </a:lnTo>
                  <a:lnTo>
                    <a:pt x="2272" y="7474"/>
                  </a:lnTo>
                  <a:lnTo>
                    <a:pt x="1613" y="6741"/>
                  </a:lnTo>
                  <a:lnTo>
                    <a:pt x="1222" y="6252"/>
                  </a:lnTo>
                  <a:lnTo>
                    <a:pt x="1613" y="5764"/>
                  </a:lnTo>
                  <a:lnTo>
                    <a:pt x="2272" y="5031"/>
                  </a:lnTo>
                  <a:lnTo>
                    <a:pt x="2663" y="4616"/>
                  </a:lnTo>
                  <a:lnTo>
                    <a:pt x="3127" y="4176"/>
                  </a:lnTo>
                  <a:lnTo>
                    <a:pt x="3640" y="3712"/>
                  </a:lnTo>
                  <a:lnTo>
                    <a:pt x="4201" y="3273"/>
                  </a:lnTo>
                  <a:lnTo>
                    <a:pt x="4788" y="2833"/>
                  </a:lnTo>
                  <a:lnTo>
                    <a:pt x="5423" y="2394"/>
                  </a:lnTo>
                  <a:lnTo>
                    <a:pt x="6082" y="2003"/>
                  </a:lnTo>
                  <a:lnTo>
                    <a:pt x="6448" y="1832"/>
                  </a:lnTo>
                  <a:lnTo>
                    <a:pt x="6790" y="1661"/>
                  </a:lnTo>
                  <a:lnTo>
                    <a:pt x="7157" y="1514"/>
                  </a:lnTo>
                  <a:lnTo>
                    <a:pt x="7523" y="1392"/>
                  </a:lnTo>
                  <a:lnTo>
                    <a:pt x="7914" y="1270"/>
                  </a:lnTo>
                  <a:lnTo>
                    <a:pt x="8304" y="1172"/>
                  </a:lnTo>
                  <a:lnTo>
                    <a:pt x="8695" y="1075"/>
                  </a:lnTo>
                  <a:lnTo>
                    <a:pt x="9086" y="1026"/>
                  </a:lnTo>
                  <a:lnTo>
                    <a:pt x="9477" y="977"/>
                  </a:lnTo>
                  <a:close/>
                  <a:moveTo>
                    <a:pt x="9892" y="0"/>
                  </a:moveTo>
                  <a:lnTo>
                    <a:pt x="9404" y="25"/>
                  </a:lnTo>
                  <a:lnTo>
                    <a:pt x="8915" y="73"/>
                  </a:lnTo>
                  <a:lnTo>
                    <a:pt x="8451" y="147"/>
                  </a:lnTo>
                  <a:lnTo>
                    <a:pt x="7963" y="244"/>
                  </a:lnTo>
                  <a:lnTo>
                    <a:pt x="7523" y="366"/>
                  </a:lnTo>
                  <a:lnTo>
                    <a:pt x="7059" y="513"/>
                  </a:lnTo>
                  <a:lnTo>
                    <a:pt x="6619" y="684"/>
                  </a:lnTo>
                  <a:lnTo>
                    <a:pt x="6204" y="879"/>
                  </a:lnTo>
                  <a:lnTo>
                    <a:pt x="5765" y="1075"/>
                  </a:lnTo>
                  <a:lnTo>
                    <a:pt x="5374" y="1295"/>
                  </a:lnTo>
                  <a:lnTo>
                    <a:pt x="4959" y="1539"/>
                  </a:lnTo>
                  <a:lnTo>
                    <a:pt x="4592" y="1783"/>
                  </a:lnTo>
                  <a:lnTo>
                    <a:pt x="3860" y="2296"/>
                  </a:lnTo>
                  <a:lnTo>
                    <a:pt x="3176" y="2833"/>
                  </a:lnTo>
                  <a:lnTo>
                    <a:pt x="2565" y="3370"/>
                  </a:lnTo>
                  <a:lnTo>
                    <a:pt x="2028" y="3883"/>
                  </a:lnTo>
                  <a:lnTo>
                    <a:pt x="1539" y="4372"/>
                  </a:lnTo>
                  <a:lnTo>
                    <a:pt x="1149" y="4836"/>
                  </a:lnTo>
                  <a:lnTo>
                    <a:pt x="562" y="5520"/>
                  </a:lnTo>
                  <a:lnTo>
                    <a:pt x="318" y="5837"/>
                  </a:lnTo>
                  <a:lnTo>
                    <a:pt x="1" y="6252"/>
                  </a:lnTo>
                  <a:lnTo>
                    <a:pt x="318" y="6668"/>
                  </a:lnTo>
                  <a:lnTo>
                    <a:pt x="562" y="6985"/>
                  </a:lnTo>
                  <a:lnTo>
                    <a:pt x="1149" y="7669"/>
                  </a:lnTo>
                  <a:lnTo>
                    <a:pt x="1539" y="8133"/>
                  </a:lnTo>
                  <a:lnTo>
                    <a:pt x="2028" y="8621"/>
                  </a:lnTo>
                  <a:lnTo>
                    <a:pt x="2565" y="9134"/>
                  </a:lnTo>
                  <a:lnTo>
                    <a:pt x="3176" y="9672"/>
                  </a:lnTo>
                  <a:lnTo>
                    <a:pt x="3860" y="10209"/>
                  </a:lnTo>
                  <a:lnTo>
                    <a:pt x="4592" y="10722"/>
                  </a:lnTo>
                  <a:lnTo>
                    <a:pt x="4959" y="10966"/>
                  </a:lnTo>
                  <a:lnTo>
                    <a:pt x="5374" y="11210"/>
                  </a:lnTo>
                  <a:lnTo>
                    <a:pt x="5765" y="11430"/>
                  </a:lnTo>
                  <a:lnTo>
                    <a:pt x="6204" y="11625"/>
                  </a:lnTo>
                  <a:lnTo>
                    <a:pt x="6619" y="11821"/>
                  </a:lnTo>
                  <a:lnTo>
                    <a:pt x="7059" y="11992"/>
                  </a:lnTo>
                  <a:lnTo>
                    <a:pt x="7523" y="12138"/>
                  </a:lnTo>
                  <a:lnTo>
                    <a:pt x="7963" y="12260"/>
                  </a:lnTo>
                  <a:lnTo>
                    <a:pt x="8451" y="12358"/>
                  </a:lnTo>
                  <a:lnTo>
                    <a:pt x="8915" y="12431"/>
                  </a:lnTo>
                  <a:lnTo>
                    <a:pt x="9404" y="12480"/>
                  </a:lnTo>
                  <a:lnTo>
                    <a:pt x="9892" y="12505"/>
                  </a:lnTo>
                  <a:lnTo>
                    <a:pt x="10380" y="12480"/>
                  </a:lnTo>
                  <a:lnTo>
                    <a:pt x="10869" y="12431"/>
                  </a:lnTo>
                  <a:lnTo>
                    <a:pt x="11333" y="12358"/>
                  </a:lnTo>
                  <a:lnTo>
                    <a:pt x="11821" y="12260"/>
                  </a:lnTo>
                  <a:lnTo>
                    <a:pt x="12261" y="12138"/>
                  </a:lnTo>
                  <a:lnTo>
                    <a:pt x="12725" y="11992"/>
                  </a:lnTo>
                  <a:lnTo>
                    <a:pt x="13165" y="11821"/>
                  </a:lnTo>
                  <a:lnTo>
                    <a:pt x="13580" y="11625"/>
                  </a:lnTo>
                  <a:lnTo>
                    <a:pt x="14019" y="11430"/>
                  </a:lnTo>
                  <a:lnTo>
                    <a:pt x="14410" y="11210"/>
                  </a:lnTo>
                  <a:lnTo>
                    <a:pt x="14825" y="10966"/>
                  </a:lnTo>
                  <a:lnTo>
                    <a:pt x="15192" y="10722"/>
                  </a:lnTo>
                  <a:lnTo>
                    <a:pt x="15924" y="10209"/>
                  </a:lnTo>
                  <a:lnTo>
                    <a:pt x="16608" y="9672"/>
                  </a:lnTo>
                  <a:lnTo>
                    <a:pt x="17219" y="9134"/>
                  </a:lnTo>
                  <a:lnTo>
                    <a:pt x="17756" y="8621"/>
                  </a:lnTo>
                  <a:lnTo>
                    <a:pt x="18245" y="8133"/>
                  </a:lnTo>
                  <a:lnTo>
                    <a:pt x="18635" y="7669"/>
                  </a:lnTo>
                  <a:lnTo>
                    <a:pt x="19222" y="6985"/>
                  </a:lnTo>
                  <a:lnTo>
                    <a:pt x="19466" y="6668"/>
                  </a:lnTo>
                  <a:lnTo>
                    <a:pt x="19783" y="6252"/>
                  </a:lnTo>
                  <a:lnTo>
                    <a:pt x="19466" y="5837"/>
                  </a:lnTo>
                  <a:lnTo>
                    <a:pt x="19222" y="5520"/>
                  </a:lnTo>
                  <a:lnTo>
                    <a:pt x="18635" y="4836"/>
                  </a:lnTo>
                  <a:lnTo>
                    <a:pt x="18245" y="4372"/>
                  </a:lnTo>
                  <a:lnTo>
                    <a:pt x="17756" y="3883"/>
                  </a:lnTo>
                  <a:lnTo>
                    <a:pt x="17219" y="3370"/>
                  </a:lnTo>
                  <a:lnTo>
                    <a:pt x="16608" y="2833"/>
                  </a:lnTo>
                  <a:lnTo>
                    <a:pt x="15924" y="2296"/>
                  </a:lnTo>
                  <a:lnTo>
                    <a:pt x="15192" y="1783"/>
                  </a:lnTo>
                  <a:lnTo>
                    <a:pt x="14825" y="1539"/>
                  </a:lnTo>
                  <a:lnTo>
                    <a:pt x="14410" y="1295"/>
                  </a:lnTo>
                  <a:lnTo>
                    <a:pt x="14019" y="1075"/>
                  </a:lnTo>
                  <a:lnTo>
                    <a:pt x="13580" y="879"/>
                  </a:lnTo>
                  <a:lnTo>
                    <a:pt x="13165" y="684"/>
                  </a:lnTo>
                  <a:lnTo>
                    <a:pt x="12725" y="513"/>
                  </a:lnTo>
                  <a:lnTo>
                    <a:pt x="12261" y="366"/>
                  </a:lnTo>
                  <a:lnTo>
                    <a:pt x="11821" y="244"/>
                  </a:lnTo>
                  <a:lnTo>
                    <a:pt x="11333" y="147"/>
                  </a:lnTo>
                  <a:lnTo>
                    <a:pt x="10869" y="73"/>
                  </a:lnTo>
                  <a:lnTo>
                    <a:pt x="10380" y="25"/>
                  </a:lnTo>
                  <a:lnTo>
                    <a:pt x="989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82B1E5"/>
                </a:solidFill>
              </a:endParaRPr>
            </a:p>
          </p:txBody>
        </p:sp>
        <p:sp>
          <p:nvSpPr>
            <p:cNvPr id="11" name="Google Shape;546;p38">
              <a:extLst>
                <a:ext uri="{FF2B5EF4-FFF2-40B4-BE49-F238E27FC236}">
                  <a16:creationId xmlns:a16="http://schemas.microsoft.com/office/drawing/2014/main" id="{BE4F9495-16E9-4370-A85C-4B1B4AF749A2}"/>
                </a:ext>
              </a:extLst>
            </p:cNvPr>
            <p:cNvSpPr/>
            <p:nvPr/>
          </p:nvSpPr>
          <p:spPr>
            <a:xfrm>
              <a:off x="3384400" y="3091350"/>
              <a:ext cx="208850" cy="208825"/>
            </a:xfrm>
            <a:custGeom>
              <a:avLst/>
              <a:gdLst/>
              <a:ahLst/>
              <a:cxnLst/>
              <a:rect l="l" t="t" r="r" b="b"/>
              <a:pathLst>
                <a:path w="8354" h="8353" extrusionOk="0">
                  <a:moveTo>
                    <a:pt x="4177" y="0"/>
                  </a:moveTo>
                  <a:lnTo>
                    <a:pt x="3762" y="24"/>
                  </a:lnTo>
                  <a:lnTo>
                    <a:pt x="3347" y="73"/>
                  </a:lnTo>
                  <a:lnTo>
                    <a:pt x="2931" y="195"/>
                  </a:lnTo>
                  <a:lnTo>
                    <a:pt x="2541" y="318"/>
                  </a:lnTo>
                  <a:lnTo>
                    <a:pt x="2174" y="513"/>
                  </a:lnTo>
                  <a:lnTo>
                    <a:pt x="1832" y="708"/>
                  </a:lnTo>
                  <a:lnTo>
                    <a:pt x="1515" y="953"/>
                  </a:lnTo>
                  <a:lnTo>
                    <a:pt x="1222" y="1221"/>
                  </a:lnTo>
                  <a:lnTo>
                    <a:pt x="953" y="1514"/>
                  </a:lnTo>
                  <a:lnTo>
                    <a:pt x="709" y="1832"/>
                  </a:lnTo>
                  <a:lnTo>
                    <a:pt x="514" y="2174"/>
                  </a:lnTo>
                  <a:lnTo>
                    <a:pt x="318" y="2540"/>
                  </a:lnTo>
                  <a:lnTo>
                    <a:pt x="196" y="2931"/>
                  </a:lnTo>
                  <a:lnTo>
                    <a:pt x="74" y="3346"/>
                  </a:lnTo>
                  <a:lnTo>
                    <a:pt x="25" y="3761"/>
                  </a:lnTo>
                  <a:lnTo>
                    <a:pt x="1" y="4176"/>
                  </a:lnTo>
                  <a:lnTo>
                    <a:pt x="25" y="4592"/>
                  </a:lnTo>
                  <a:lnTo>
                    <a:pt x="74" y="5007"/>
                  </a:lnTo>
                  <a:lnTo>
                    <a:pt x="196" y="5422"/>
                  </a:lnTo>
                  <a:lnTo>
                    <a:pt x="318" y="5813"/>
                  </a:lnTo>
                  <a:lnTo>
                    <a:pt x="514" y="6179"/>
                  </a:lnTo>
                  <a:lnTo>
                    <a:pt x="709" y="6521"/>
                  </a:lnTo>
                  <a:lnTo>
                    <a:pt x="953" y="6839"/>
                  </a:lnTo>
                  <a:lnTo>
                    <a:pt x="1222" y="7132"/>
                  </a:lnTo>
                  <a:lnTo>
                    <a:pt x="1515" y="7400"/>
                  </a:lnTo>
                  <a:lnTo>
                    <a:pt x="1832" y="7644"/>
                  </a:lnTo>
                  <a:lnTo>
                    <a:pt x="2174" y="7840"/>
                  </a:lnTo>
                  <a:lnTo>
                    <a:pt x="2541" y="8035"/>
                  </a:lnTo>
                  <a:lnTo>
                    <a:pt x="2931" y="8157"/>
                  </a:lnTo>
                  <a:lnTo>
                    <a:pt x="3347" y="8279"/>
                  </a:lnTo>
                  <a:lnTo>
                    <a:pt x="3762" y="8328"/>
                  </a:lnTo>
                  <a:lnTo>
                    <a:pt x="4177" y="8353"/>
                  </a:lnTo>
                  <a:lnTo>
                    <a:pt x="4592" y="8328"/>
                  </a:lnTo>
                  <a:lnTo>
                    <a:pt x="5007" y="8279"/>
                  </a:lnTo>
                  <a:lnTo>
                    <a:pt x="5423" y="8157"/>
                  </a:lnTo>
                  <a:lnTo>
                    <a:pt x="5813" y="8035"/>
                  </a:lnTo>
                  <a:lnTo>
                    <a:pt x="6180" y="7840"/>
                  </a:lnTo>
                  <a:lnTo>
                    <a:pt x="6522" y="7644"/>
                  </a:lnTo>
                  <a:lnTo>
                    <a:pt x="6839" y="7400"/>
                  </a:lnTo>
                  <a:lnTo>
                    <a:pt x="7132" y="7132"/>
                  </a:lnTo>
                  <a:lnTo>
                    <a:pt x="7401" y="6839"/>
                  </a:lnTo>
                  <a:lnTo>
                    <a:pt x="7645" y="6521"/>
                  </a:lnTo>
                  <a:lnTo>
                    <a:pt x="7840" y="6179"/>
                  </a:lnTo>
                  <a:lnTo>
                    <a:pt x="8036" y="5813"/>
                  </a:lnTo>
                  <a:lnTo>
                    <a:pt x="8158" y="5422"/>
                  </a:lnTo>
                  <a:lnTo>
                    <a:pt x="8280" y="5007"/>
                  </a:lnTo>
                  <a:lnTo>
                    <a:pt x="8329" y="4592"/>
                  </a:lnTo>
                  <a:lnTo>
                    <a:pt x="8353" y="4176"/>
                  </a:lnTo>
                  <a:lnTo>
                    <a:pt x="8329" y="3737"/>
                  </a:lnTo>
                  <a:lnTo>
                    <a:pt x="8256" y="3297"/>
                  </a:lnTo>
                  <a:lnTo>
                    <a:pt x="8134" y="3517"/>
                  </a:lnTo>
                  <a:lnTo>
                    <a:pt x="8011" y="3688"/>
                  </a:lnTo>
                  <a:lnTo>
                    <a:pt x="7840" y="3859"/>
                  </a:lnTo>
                  <a:lnTo>
                    <a:pt x="7645" y="4005"/>
                  </a:lnTo>
                  <a:lnTo>
                    <a:pt x="7425" y="4128"/>
                  </a:lnTo>
                  <a:lnTo>
                    <a:pt x="7205" y="4201"/>
                  </a:lnTo>
                  <a:lnTo>
                    <a:pt x="6961" y="4250"/>
                  </a:lnTo>
                  <a:lnTo>
                    <a:pt x="6717" y="4274"/>
                  </a:lnTo>
                  <a:lnTo>
                    <a:pt x="6546" y="4274"/>
                  </a:lnTo>
                  <a:lnTo>
                    <a:pt x="6375" y="4250"/>
                  </a:lnTo>
                  <a:lnTo>
                    <a:pt x="6204" y="4201"/>
                  </a:lnTo>
                  <a:lnTo>
                    <a:pt x="6058" y="4152"/>
                  </a:lnTo>
                  <a:lnTo>
                    <a:pt x="5887" y="4079"/>
                  </a:lnTo>
                  <a:lnTo>
                    <a:pt x="5764" y="3981"/>
                  </a:lnTo>
                  <a:lnTo>
                    <a:pt x="5618" y="3883"/>
                  </a:lnTo>
                  <a:lnTo>
                    <a:pt x="5496" y="3786"/>
                  </a:lnTo>
                  <a:lnTo>
                    <a:pt x="5398" y="3664"/>
                  </a:lnTo>
                  <a:lnTo>
                    <a:pt x="5300" y="3517"/>
                  </a:lnTo>
                  <a:lnTo>
                    <a:pt x="5203" y="3395"/>
                  </a:lnTo>
                  <a:lnTo>
                    <a:pt x="5129" y="3224"/>
                  </a:lnTo>
                  <a:lnTo>
                    <a:pt x="5081" y="3077"/>
                  </a:lnTo>
                  <a:lnTo>
                    <a:pt x="5032" y="2906"/>
                  </a:lnTo>
                  <a:lnTo>
                    <a:pt x="5007" y="2735"/>
                  </a:lnTo>
                  <a:lnTo>
                    <a:pt x="5007" y="2564"/>
                  </a:lnTo>
                  <a:lnTo>
                    <a:pt x="5007" y="2394"/>
                  </a:lnTo>
                  <a:lnTo>
                    <a:pt x="5032" y="2223"/>
                  </a:lnTo>
                  <a:lnTo>
                    <a:pt x="5081" y="2052"/>
                  </a:lnTo>
                  <a:lnTo>
                    <a:pt x="5129" y="1905"/>
                  </a:lnTo>
                  <a:lnTo>
                    <a:pt x="5203" y="1759"/>
                  </a:lnTo>
                  <a:lnTo>
                    <a:pt x="5300" y="1612"/>
                  </a:lnTo>
                  <a:lnTo>
                    <a:pt x="5398" y="1490"/>
                  </a:lnTo>
                  <a:lnTo>
                    <a:pt x="5496" y="1368"/>
                  </a:lnTo>
                  <a:lnTo>
                    <a:pt x="5618" y="1246"/>
                  </a:lnTo>
                  <a:lnTo>
                    <a:pt x="5764" y="1148"/>
                  </a:lnTo>
                  <a:lnTo>
                    <a:pt x="5887" y="1075"/>
                  </a:lnTo>
                  <a:lnTo>
                    <a:pt x="6033" y="1001"/>
                  </a:lnTo>
                  <a:lnTo>
                    <a:pt x="6204" y="928"/>
                  </a:lnTo>
                  <a:lnTo>
                    <a:pt x="6375" y="879"/>
                  </a:lnTo>
                  <a:lnTo>
                    <a:pt x="6522" y="855"/>
                  </a:lnTo>
                  <a:lnTo>
                    <a:pt x="6717" y="855"/>
                  </a:lnTo>
                  <a:lnTo>
                    <a:pt x="6448" y="659"/>
                  </a:lnTo>
                  <a:lnTo>
                    <a:pt x="6155" y="489"/>
                  </a:lnTo>
                  <a:lnTo>
                    <a:pt x="5838" y="342"/>
                  </a:lnTo>
                  <a:lnTo>
                    <a:pt x="5545" y="220"/>
                  </a:lnTo>
                  <a:lnTo>
                    <a:pt x="5203" y="122"/>
                  </a:lnTo>
                  <a:lnTo>
                    <a:pt x="4885" y="49"/>
                  </a:lnTo>
                  <a:lnTo>
                    <a:pt x="4519" y="24"/>
                  </a:lnTo>
                  <a:lnTo>
                    <a:pt x="417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82B1E5"/>
                </a:solidFill>
              </a:endParaRPr>
            </a:p>
          </p:txBody>
        </p:sp>
      </p:grpSp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D624567D-2860-4167-AE17-E81F368A8E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5038309"/>
              </p:ext>
            </p:extLst>
          </p:nvPr>
        </p:nvGraphicFramePr>
        <p:xfrm>
          <a:off x="1902619" y="2153539"/>
          <a:ext cx="5719761" cy="2524200"/>
        </p:xfrm>
        <a:graphic>
          <a:graphicData uri="http://schemas.openxmlformats.org/drawingml/2006/table">
            <a:tbl>
              <a:tblPr firstRow="1" bandRow="1">
                <a:tableStyleId>{8B20941D-60EC-46C2-9FC0-A2C16F78946F}</a:tableStyleId>
              </a:tblPr>
              <a:tblGrid>
                <a:gridCol w="1906587">
                  <a:extLst>
                    <a:ext uri="{9D8B030D-6E8A-4147-A177-3AD203B41FA5}">
                      <a16:colId xmlns:a16="http://schemas.microsoft.com/office/drawing/2014/main" val="78086315"/>
                    </a:ext>
                  </a:extLst>
                </a:gridCol>
                <a:gridCol w="1906587">
                  <a:extLst>
                    <a:ext uri="{9D8B030D-6E8A-4147-A177-3AD203B41FA5}">
                      <a16:colId xmlns:a16="http://schemas.microsoft.com/office/drawing/2014/main" val="1245358890"/>
                    </a:ext>
                  </a:extLst>
                </a:gridCol>
                <a:gridCol w="1906587">
                  <a:extLst>
                    <a:ext uri="{9D8B030D-6E8A-4147-A177-3AD203B41FA5}">
                      <a16:colId xmlns:a16="http://schemas.microsoft.com/office/drawing/2014/main" val="2330875427"/>
                    </a:ext>
                  </a:extLst>
                </a:gridCol>
              </a:tblGrid>
              <a:tr h="504840">
                <a:tc>
                  <a:txBody>
                    <a:bodyPr/>
                    <a:lstStyle/>
                    <a:p>
                      <a:pPr algn="ctr"/>
                      <a:r>
                        <a:rPr kumimoji="0" lang="es-CL" sz="14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666666"/>
                          </a:solidFill>
                          <a:effectLst/>
                          <a:uLnTx/>
                          <a:uFillTx/>
                          <a:latin typeface="Raleway ExtraBold" panose="020B0604020202020204" charset="0"/>
                          <a:sym typeface="Raleway Light"/>
                        </a:rPr>
                        <a:t>Método</a:t>
                      </a:r>
                      <a:endParaRPr lang="es-CL" sz="1400" b="1" dirty="0">
                        <a:latin typeface="Raleway ExtraBold" panose="020B0604020202020204" charset="0"/>
                      </a:endParaRPr>
                    </a:p>
                  </a:txBody>
                  <a:tcPr anchor="ctr"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s-CL" sz="14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666666"/>
                          </a:solidFill>
                          <a:effectLst/>
                          <a:uLnTx/>
                          <a:uFillTx/>
                          <a:latin typeface="Raleway ExtraBold" panose="020B0604020202020204" charset="0"/>
                          <a:cs typeface="Arial"/>
                          <a:sym typeface="Raleway Light"/>
                        </a:rPr>
                        <a:t>Rank promedio</a:t>
                      </a:r>
                      <a:endParaRPr kumimoji="0" lang="es-CL" sz="14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Raleway ExtraBold" panose="020B0604020202020204" charset="0"/>
                        <a:cs typeface="Arial"/>
                        <a:sym typeface="Arial"/>
                      </a:endParaRPr>
                    </a:p>
                  </a:txBody>
                  <a:tcPr anchor="ctr"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s-CL" sz="14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666666"/>
                          </a:solidFill>
                          <a:effectLst/>
                          <a:uLnTx/>
                          <a:uFillTx/>
                          <a:latin typeface="Raleway ExtraBold" panose="020B0604020202020204" charset="0"/>
                          <a:cs typeface="Arial"/>
                          <a:sym typeface="Raleway Light"/>
                        </a:rPr>
                        <a:t>Rank Normalizado</a:t>
                      </a:r>
                      <a:endParaRPr kumimoji="0" lang="es-CL" sz="14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Raleway ExtraBold" panose="020B0604020202020204" charset="0"/>
                        <a:cs typeface="Arial"/>
                        <a:sym typeface="Arial"/>
                      </a:endParaRPr>
                    </a:p>
                  </a:txBody>
                  <a:tcPr anchor="ctr">
                    <a:solidFill>
                      <a:schemeClr val="tx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3749138"/>
                  </a:ext>
                </a:extLst>
              </a:tr>
              <a:tr h="504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s-CL" sz="14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666666"/>
                          </a:solidFill>
                          <a:effectLst/>
                          <a:uLnTx/>
                          <a:uFillTx/>
                          <a:latin typeface="Raleway ExtraBold" panose="020B0604020202020204" charset="0"/>
                          <a:cs typeface="Arial"/>
                          <a:sym typeface="Raleway Light"/>
                        </a:rPr>
                        <a:t>3x3</a:t>
                      </a:r>
                      <a:endParaRPr lang="es-CL" sz="1400" b="1" dirty="0">
                        <a:latin typeface="Raleway ExtraBold" panose="020B0604020202020204" charset="0"/>
                      </a:endParaRP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s-CL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666666"/>
                          </a:solidFill>
                          <a:effectLst/>
                          <a:uLnTx/>
                          <a:uFillTx/>
                          <a:latin typeface="Raleway ExtraBold" panose="020B0604020202020204" charset="0"/>
                          <a:cs typeface="Arial"/>
                          <a:sym typeface="Raleway Light"/>
                        </a:rPr>
                        <a:t>56.1812</a:t>
                      </a:r>
                      <a:endParaRPr kumimoji="0" lang="es-CL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Raleway ExtraBold" panose="020B0604020202020204" charset="0"/>
                        <a:cs typeface="Arial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s-CL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666666"/>
                          </a:solidFill>
                          <a:effectLst/>
                          <a:uLnTx/>
                          <a:uFillTx/>
                          <a:latin typeface="Raleway ExtraBold" panose="020B0604020202020204" charset="0"/>
                          <a:cs typeface="Arial"/>
                          <a:sym typeface="Raleway Light"/>
                        </a:rPr>
                        <a:t>0.4559</a:t>
                      </a:r>
                      <a:endParaRPr lang="es-CL" sz="1400" dirty="0">
                        <a:latin typeface="Raleway ExtraBold" panose="020B060402020202020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67884627"/>
                  </a:ext>
                </a:extLst>
              </a:tr>
              <a:tr h="504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s-CL" sz="14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666666"/>
                          </a:solidFill>
                          <a:effectLst/>
                          <a:uLnTx/>
                          <a:uFillTx/>
                          <a:latin typeface="Raleway ExtraBold" panose="020B0604020202020204" charset="0"/>
                          <a:cs typeface="Arial"/>
                          <a:sym typeface="Raleway Light"/>
                        </a:rPr>
                        <a:t>4x4</a:t>
                      </a:r>
                      <a:endParaRPr lang="es-CL" sz="1400" b="1" dirty="0">
                        <a:latin typeface="Raleway ExtraBold" panose="020B0604020202020204" charset="0"/>
                      </a:endParaRP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s-CL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666666"/>
                          </a:solidFill>
                          <a:effectLst/>
                          <a:uLnTx/>
                          <a:uFillTx/>
                          <a:latin typeface="Raleway ExtraBold" panose="020B0604020202020204" charset="0"/>
                          <a:cs typeface="Arial"/>
                          <a:sym typeface="Raleway Light"/>
                        </a:rPr>
                        <a:t>67.3145</a:t>
                      </a:r>
                      <a:endParaRPr kumimoji="0" lang="es-CL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Raleway ExtraBold" panose="020B0604020202020204" charset="0"/>
                        <a:cs typeface="Arial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s-CL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666666"/>
                          </a:solidFill>
                          <a:effectLst/>
                          <a:uLnTx/>
                          <a:uFillTx/>
                          <a:latin typeface="Raleway ExtraBold" panose="020B0604020202020204" charset="0"/>
                          <a:cs typeface="Arial"/>
                          <a:sym typeface="Raleway Light"/>
                        </a:rPr>
                        <a:t>0.4533</a:t>
                      </a:r>
                      <a:endParaRPr lang="es-CL" sz="1400" dirty="0">
                        <a:latin typeface="Raleway ExtraBold" panose="020B060402020202020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93665834"/>
                  </a:ext>
                </a:extLst>
              </a:tr>
              <a:tr h="504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s-CL" sz="14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666666"/>
                          </a:solidFill>
                          <a:effectLst/>
                          <a:uLnTx/>
                          <a:uFillTx/>
                          <a:latin typeface="Raleway ExtraBold" panose="020B0604020202020204" charset="0"/>
                          <a:cs typeface="Arial"/>
                          <a:sym typeface="Raleway Light"/>
                        </a:rPr>
                        <a:t>6x6</a:t>
                      </a:r>
                      <a:endParaRPr lang="es-CL" sz="1400" b="1" dirty="0">
                        <a:latin typeface="Raleway ExtraBold" panose="020B0604020202020204" charset="0"/>
                      </a:endParaRP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s-CL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666666"/>
                          </a:solidFill>
                          <a:effectLst/>
                          <a:uLnTx/>
                          <a:uFillTx/>
                          <a:latin typeface="Raleway ExtraBold" panose="020B0604020202020204" charset="0"/>
                          <a:cs typeface="Arial"/>
                          <a:sym typeface="Raleway Light"/>
                        </a:rPr>
                        <a:t>77.1546</a:t>
                      </a:r>
                      <a:endParaRPr kumimoji="0" lang="es-CL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Raleway ExtraBold" panose="020B0604020202020204" charset="0"/>
                        <a:cs typeface="Arial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s-CL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666666"/>
                          </a:solidFill>
                          <a:effectLst/>
                          <a:uLnTx/>
                          <a:uFillTx/>
                          <a:latin typeface="Raleway ExtraBold" panose="020B0604020202020204" charset="0"/>
                          <a:cs typeface="Arial"/>
                          <a:sym typeface="Raleway Light"/>
                        </a:rPr>
                        <a:t>0.4476</a:t>
                      </a:r>
                      <a:endParaRPr lang="es-CL" sz="1400" dirty="0">
                        <a:latin typeface="Raleway ExtraBold" panose="020B060402020202020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47705717"/>
                  </a:ext>
                </a:extLst>
              </a:tr>
              <a:tr h="504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s-CL" sz="14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666666"/>
                          </a:solidFill>
                          <a:effectLst/>
                          <a:uLnTx/>
                          <a:uFillTx/>
                          <a:latin typeface="Raleway ExtraBold" panose="020B0604020202020204" charset="0"/>
                          <a:cs typeface="Arial"/>
                          <a:sym typeface="Raleway Light"/>
                        </a:rPr>
                        <a:t>No Rectangular</a:t>
                      </a:r>
                      <a:endParaRPr kumimoji="0" lang="es-CL" sz="14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Raleway ExtraBold" panose="020B0604020202020204" charset="0"/>
                        <a:cs typeface="Arial"/>
                        <a:sym typeface="Arial"/>
                      </a:endParaRP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sz="1400" dirty="0">
                          <a:solidFill>
                            <a:srgbClr val="666666"/>
                          </a:solidFill>
                          <a:latin typeface="Raleway ExtraBold" panose="020B0604020202020204" charset="0"/>
                        </a:rPr>
                        <a:t>34.3224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s-CL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666666"/>
                          </a:solidFill>
                          <a:effectLst/>
                          <a:uLnTx/>
                          <a:uFillTx/>
                          <a:latin typeface="Raleway ExtraBold" panose="020B0604020202020204" charset="0"/>
                          <a:cs typeface="Arial"/>
                          <a:sym typeface="Raleway Light"/>
                        </a:rPr>
                        <a:t>0.0792</a:t>
                      </a:r>
                      <a:endParaRPr kumimoji="0" lang="es-CL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Raleway ExtraBold" panose="020B0604020202020204" charset="0"/>
                        <a:cs typeface="Arial"/>
                        <a:sym typeface="Arial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53646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591760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7"/>
          <p:cNvSpPr txBox="1">
            <a:spLocks noGrp="1"/>
          </p:cNvSpPr>
          <p:nvPr>
            <p:ph type="title"/>
          </p:nvPr>
        </p:nvSpPr>
        <p:spPr>
          <a:xfrm>
            <a:off x="646751" y="465762"/>
            <a:ext cx="68661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200" dirty="0"/>
              <a:t>Comparación de métodos</a:t>
            </a:r>
            <a:endParaRPr sz="3200" dirty="0"/>
          </a:p>
        </p:txBody>
      </p:sp>
      <p:sp>
        <p:nvSpPr>
          <p:cNvPr id="103" name="Google Shape;103;p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21" name="Google Shape;102;p17">
            <a:extLst>
              <a:ext uri="{FF2B5EF4-FFF2-40B4-BE49-F238E27FC236}">
                <a16:creationId xmlns:a16="http://schemas.microsoft.com/office/drawing/2014/main" id="{C91F96A2-ECF1-49A9-9B03-E7888F76666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42710" y="1020495"/>
            <a:ext cx="7193270" cy="236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-457200"/>
            <a:r>
              <a:rPr lang="es-CL" sz="1600" dirty="0"/>
              <a:t>Se realiza una comparación de métodos de división para la misma imagen</a:t>
            </a:r>
          </a:p>
          <a:p>
            <a:pPr marL="0" indent="0">
              <a:buNone/>
            </a:pPr>
            <a:endParaRPr lang="es-CL" sz="16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600" dirty="0"/>
          </a:p>
        </p:txBody>
      </p:sp>
      <p:grpSp>
        <p:nvGrpSpPr>
          <p:cNvPr id="9" name="Google Shape;544;p38">
            <a:extLst>
              <a:ext uri="{FF2B5EF4-FFF2-40B4-BE49-F238E27FC236}">
                <a16:creationId xmlns:a16="http://schemas.microsoft.com/office/drawing/2014/main" id="{2EA08D8C-E59C-4727-BE7D-A094F670BED0}"/>
              </a:ext>
            </a:extLst>
          </p:cNvPr>
          <p:cNvGrpSpPr/>
          <p:nvPr/>
        </p:nvGrpSpPr>
        <p:grpSpPr>
          <a:xfrm>
            <a:off x="8005487" y="150833"/>
            <a:ext cx="1038501" cy="656411"/>
            <a:chOff x="3241525" y="3039450"/>
            <a:chExt cx="494600" cy="312625"/>
          </a:xfrm>
          <a:solidFill>
            <a:srgbClr val="82B1E5"/>
          </a:solidFill>
        </p:grpSpPr>
        <p:sp>
          <p:nvSpPr>
            <p:cNvPr id="10" name="Google Shape;545;p38">
              <a:extLst>
                <a:ext uri="{FF2B5EF4-FFF2-40B4-BE49-F238E27FC236}">
                  <a16:creationId xmlns:a16="http://schemas.microsoft.com/office/drawing/2014/main" id="{FB46CE9D-169A-4290-8904-9DB54BC24622}"/>
                </a:ext>
              </a:extLst>
            </p:cNvPr>
            <p:cNvSpPr/>
            <p:nvPr/>
          </p:nvSpPr>
          <p:spPr>
            <a:xfrm>
              <a:off x="3241525" y="3039450"/>
              <a:ext cx="494600" cy="312625"/>
            </a:xfrm>
            <a:custGeom>
              <a:avLst/>
              <a:gdLst/>
              <a:ahLst/>
              <a:cxnLst/>
              <a:rect l="l" t="t" r="r" b="b"/>
              <a:pathLst>
                <a:path w="19784" h="12505" extrusionOk="0">
                  <a:moveTo>
                    <a:pt x="9892" y="977"/>
                  </a:moveTo>
                  <a:lnTo>
                    <a:pt x="10356" y="1001"/>
                  </a:lnTo>
                  <a:lnTo>
                    <a:pt x="10796" y="1050"/>
                  </a:lnTo>
                  <a:lnTo>
                    <a:pt x="11235" y="1124"/>
                  </a:lnTo>
                  <a:lnTo>
                    <a:pt x="11675" y="1221"/>
                  </a:lnTo>
                  <a:lnTo>
                    <a:pt x="12090" y="1343"/>
                  </a:lnTo>
                  <a:lnTo>
                    <a:pt x="12505" y="1490"/>
                  </a:lnTo>
                  <a:lnTo>
                    <a:pt x="12920" y="1661"/>
                  </a:lnTo>
                  <a:lnTo>
                    <a:pt x="13311" y="1832"/>
                  </a:lnTo>
                  <a:lnTo>
                    <a:pt x="13702" y="2027"/>
                  </a:lnTo>
                  <a:lnTo>
                    <a:pt x="14068" y="2223"/>
                  </a:lnTo>
                  <a:lnTo>
                    <a:pt x="14752" y="2662"/>
                  </a:lnTo>
                  <a:lnTo>
                    <a:pt x="15412" y="3126"/>
                  </a:lnTo>
                  <a:lnTo>
                    <a:pt x="15973" y="3590"/>
                  </a:lnTo>
                  <a:lnTo>
                    <a:pt x="16462" y="4005"/>
                  </a:lnTo>
                  <a:lnTo>
                    <a:pt x="16901" y="4421"/>
                  </a:lnTo>
                  <a:lnTo>
                    <a:pt x="17292" y="4811"/>
                  </a:lnTo>
                  <a:lnTo>
                    <a:pt x="17634" y="5178"/>
                  </a:lnTo>
                  <a:lnTo>
                    <a:pt x="18196" y="5813"/>
                  </a:lnTo>
                  <a:lnTo>
                    <a:pt x="18562" y="6252"/>
                  </a:lnTo>
                  <a:lnTo>
                    <a:pt x="18196" y="6692"/>
                  </a:lnTo>
                  <a:lnTo>
                    <a:pt x="17634" y="7327"/>
                  </a:lnTo>
                  <a:lnTo>
                    <a:pt x="17292" y="7693"/>
                  </a:lnTo>
                  <a:lnTo>
                    <a:pt x="16901" y="8084"/>
                  </a:lnTo>
                  <a:lnTo>
                    <a:pt x="16462" y="8499"/>
                  </a:lnTo>
                  <a:lnTo>
                    <a:pt x="15973" y="8915"/>
                  </a:lnTo>
                  <a:lnTo>
                    <a:pt x="15412" y="9379"/>
                  </a:lnTo>
                  <a:lnTo>
                    <a:pt x="14752" y="9843"/>
                  </a:lnTo>
                  <a:lnTo>
                    <a:pt x="14068" y="10282"/>
                  </a:lnTo>
                  <a:lnTo>
                    <a:pt x="13702" y="10478"/>
                  </a:lnTo>
                  <a:lnTo>
                    <a:pt x="13311" y="10673"/>
                  </a:lnTo>
                  <a:lnTo>
                    <a:pt x="12920" y="10844"/>
                  </a:lnTo>
                  <a:lnTo>
                    <a:pt x="12505" y="11015"/>
                  </a:lnTo>
                  <a:lnTo>
                    <a:pt x="12090" y="11161"/>
                  </a:lnTo>
                  <a:lnTo>
                    <a:pt x="11675" y="11284"/>
                  </a:lnTo>
                  <a:lnTo>
                    <a:pt x="11235" y="11381"/>
                  </a:lnTo>
                  <a:lnTo>
                    <a:pt x="10796" y="11455"/>
                  </a:lnTo>
                  <a:lnTo>
                    <a:pt x="10356" y="11503"/>
                  </a:lnTo>
                  <a:lnTo>
                    <a:pt x="9892" y="11528"/>
                  </a:lnTo>
                  <a:lnTo>
                    <a:pt x="9477" y="11528"/>
                  </a:lnTo>
                  <a:lnTo>
                    <a:pt x="9086" y="11479"/>
                  </a:lnTo>
                  <a:lnTo>
                    <a:pt x="8695" y="11430"/>
                  </a:lnTo>
                  <a:lnTo>
                    <a:pt x="8304" y="11332"/>
                  </a:lnTo>
                  <a:lnTo>
                    <a:pt x="7914" y="11235"/>
                  </a:lnTo>
                  <a:lnTo>
                    <a:pt x="7523" y="11113"/>
                  </a:lnTo>
                  <a:lnTo>
                    <a:pt x="7157" y="10990"/>
                  </a:lnTo>
                  <a:lnTo>
                    <a:pt x="6790" y="10844"/>
                  </a:lnTo>
                  <a:lnTo>
                    <a:pt x="6448" y="10673"/>
                  </a:lnTo>
                  <a:lnTo>
                    <a:pt x="6082" y="10502"/>
                  </a:lnTo>
                  <a:lnTo>
                    <a:pt x="5423" y="10111"/>
                  </a:lnTo>
                  <a:lnTo>
                    <a:pt x="4788" y="9696"/>
                  </a:lnTo>
                  <a:lnTo>
                    <a:pt x="4201" y="9232"/>
                  </a:lnTo>
                  <a:lnTo>
                    <a:pt x="3640" y="8792"/>
                  </a:lnTo>
                  <a:lnTo>
                    <a:pt x="3127" y="8328"/>
                  </a:lnTo>
                  <a:lnTo>
                    <a:pt x="2663" y="7889"/>
                  </a:lnTo>
                  <a:lnTo>
                    <a:pt x="2272" y="7474"/>
                  </a:lnTo>
                  <a:lnTo>
                    <a:pt x="1613" y="6741"/>
                  </a:lnTo>
                  <a:lnTo>
                    <a:pt x="1222" y="6252"/>
                  </a:lnTo>
                  <a:lnTo>
                    <a:pt x="1613" y="5764"/>
                  </a:lnTo>
                  <a:lnTo>
                    <a:pt x="2272" y="5031"/>
                  </a:lnTo>
                  <a:lnTo>
                    <a:pt x="2663" y="4616"/>
                  </a:lnTo>
                  <a:lnTo>
                    <a:pt x="3127" y="4176"/>
                  </a:lnTo>
                  <a:lnTo>
                    <a:pt x="3640" y="3712"/>
                  </a:lnTo>
                  <a:lnTo>
                    <a:pt x="4201" y="3273"/>
                  </a:lnTo>
                  <a:lnTo>
                    <a:pt x="4788" y="2833"/>
                  </a:lnTo>
                  <a:lnTo>
                    <a:pt x="5423" y="2394"/>
                  </a:lnTo>
                  <a:lnTo>
                    <a:pt x="6082" y="2003"/>
                  </a:lnTo>
                  <a:lnTo>
                    <a:pt x="6448" y="1832"/>
                  </a:lnTo>
                  <a:lnTo>
                    <a:pt x="6790" y="1661"/>
                  </a:lnTo>
                  <a:lnTo>
                    <a:pt x="7157" y="1514"/>
                  </a:lnTo>
                  <a:lnTo>
                    <a:pt x="7523" y="1392"/>
                  </a:lnTo>
                  <a:lnTo>
                    <a:pt x="7914" y="1270"/>
                  </a:lnTo>
                  <a:lnTo>
                    <a:pt x="8304" y="1172"/>
                  </a:lnTo>
                  <a:lnTo>
                    <a:pt x="8695" y="1075"/>
                  </a:lnTo>
                  <a:lnTo>
                    <a:pt x="9086" y="1026"/>
                  </a:lnTo>
                  <a:lnTo>
                    <a:pt x="9477" y="977"/>
                  </a:lnTo>
                  <a:close/>
                  <a:moveTo>
                    <a:pt x="9892" y="0"/>
                  </a:moveTo>
                  <a:lnTo>
                    <a:pt x="9404" y="25"/>
                  </a:lnTo>
                  <a:lnTo>
                    <a:pt x="8915" y="73"/>
                  </a:lnTo>
                  <a:lnTo>
                    <a:pt x="8451" y="147"/>
                  </a:lnTo>
                  <a:lnTo>
                    <a:pt x="7963" y="244"/>
                  </a:lnTo>
                  <a:lnTo>
                    <a:pt x="7523" y="366"/>
                  </a:lnTo>
                  <a:lnTo>
                    <a:pt x="7059" y="513"/>
                  </a:lnTo>
                  <a:lnTo>
                    <a:pt x="6619" y="684"/>
                  </a:lnTo>
                  <a:lnTo>
                    <a:pt x="6204" y="879"/>
                  </a:lnTo>
                  <a:lnTo>
                    <a:pt x="5765" y="1075"/>
                  </a:lnTo>
                  <a:lnTo>
                    <a:pt x="5374" y="1295"/>
                  </a:lnTo>
                  <a:lnTo>
                    <a:pt x="4959" y="1539"/>
                  </a:lnTo>
                  <a:lnTo>
                    <a:pt x="4592" y="1783"/>
                  </a:lnTo>
                  <a:lnTo>
                    <a:pt x="3860" y="2296"/>
                  </a:lnTo>
                  <a:lnTo>
                    <a:pt x="3176" y="2833"/>
                  </a:lnTo>
                  <a:lnTo>
                    <a:pt x="2565" y="3370"/>
                  </a:lnTo>
                  <a:lnTo>
                    <a:pt x="2028" y="3883"/>
                  </a:lnTo>
                  <a:lnTo>
                    <a:pt x="1539" y="4372"/>
                  </a:lnTo>
                  <a:lnTo>
                    <a:pt x="1149" y="4836"/>
                  </a:lnTo>
                  <a:lnTo>
                    <a:pt x="562" y="5520"/>
                  </a:lnTo>
                  <a:lnTo>
                    <a:pt x="318" y="5837"/>
                  </a:lnTo>
                  <a:lnTo>
                    <a:pt x="1" y="6252"/>
                  </a:lnTo>
                  <a:lnTo>
                    <a:pt x="318" y="6668"/>
                  </a:lnTo>
                  <a:lnTo>
                    <a:pt x="562" y="6985"/>
                  </a:lnTo>
                  <a:lnTo>
                    <a:pt x="1149" y="7669"/>
                  </a:lnTo>
                  <a:lnTo>
                    <a:pt x="1539" y="8133"/>
                  </a:lnTo>
                  <a:lnTo>
                    <a:pt x="2028" y="8621"/>
                  </a:lnTo>
                  <a:lnTo>
                    <a:pt x="2565" y="9134"/>
                  </a:lnTo>
                  <a:lnTo>
                    <a:pt x="3176" y="9672"/>
                  </a:lnTo>
                  <a:lnTo>
                    <a:pt x="3860" y="10209"/>
                  </a:lnTo>
                  <a:lnTo>
                    <a:pt x="4592" y="10722"/>
                  </a:lnTo>
                  <a:lnTo>
                    <a:pt x="4959" y="10966"/>
                  </a:lnTo>
                  <a:lnTo>
                    <a:pt x="5374" y="11210"/>
                  </a:lnTo>
                  <a:lnTo>
                    <a:pt x="5765" y="11430"/>
                  </a:lnTo>
                  <a:lnTo>
                    <a:pt x="6204" y="11625"/>
                  </a:lnTo>
                  <a:lnTo>
                    <a:pt x="6619" y="11821"/>
                  </a:lnTo>
                  <a:lnTo>
                    <a:pt x="7059" y="11992"/>
                  </a:lnTo>
                  <a:lnTo>
                    <a:pt x="7523" y="12138"/>
                  </a:lnTo>
                  <a:lnTo>
                    <a:pt x="7963" y="12260"/>
                  </a:lnTo>
                  <a:lnTo>
                    <a:pt x="8451" y="12358"/>
                  </a:lnTo>
                  <a:lnTo>
                    <a:pt x="8915" y="12431"/>
                  </a:lnTo>
                  <a:lnTo>
                    <a:pt x="9404" y="12480"/>
                  </a:lnTo>
                  <a:lnTo>
                    <a:pt x="9892" y="12505"/>
                  </a:lnTo>
                  <a:lnTo>
                    <a:pt x="10380" y="12480"/>
                  </a:lnTo>
                  <a:lnTo>
                    <a:pt x="10869" y="12431"/>
                  </a:lnTo>
                  <a:lnTo>
                    <a:pt x="11333" y="12358"/>
                  </a:lnTo>
                  <a:lnTo>
                    <a:pt x="11821" y="12260"/>
                  </a:lnTo>
                  <a:lnTo>
                    <a:pt x="12261" y="12138"/>
                  </a:lnTo>
                  <a:lnTo>
                    <a:pt x="12725" y="11992"/>
                  </a:lnTo>
                  <a:lnTo>
                    <a:pt x="13165" y="11821"/>
                  </a:lnTo>
                  <a:lnTo>
                    <a:pt x="13580" y="11625"/>
                  </a:lnTo>
                  <a:lnTo>
                    <a:pt x="14019" y="11430"/>
                  </a:lnTo>
                  <a:lnTo>
                    <a:pt x="14410" y="11210"/>
                  </a:lnTo>
                  <a:lnTo>
                    <a:pt x="14825" y="10966"/>
                  </a:lnTo>
                  <a:lnTo>
                    <a:pt x="15192" y="10722"/>
                  </a:lnTo>
                  <a:lnTo>
                    <a:pt x="15924" y="10209"/>
                  </a:lnTo>
                  <a:lnTo>
                    <a:pt x="16608" y="9672"/>
                  </a:lnTo>
                  <a:lnTo>
                    <a:pt x="17219" y="9134"/>
                  </a:lnTo>
                  <a:lnTo>
                    <a:pt x="17756" y="8621"/>
                  </a:lnTo>
                  <a:lnTo>
                    <a:pt x="18245" y="8133"/>
                  </a:lnTo>
                  <a:lnTo>
                    <a:pt x="18635" y="7669"/>
                  </a:lnTo>
                  <a:lnTo>
                    <a:pt x="19222" y="6985"/>
                  </a:lnTo>
                  <a:lnTo>
                    <a:pt x="19466" y="6668"/>
                  </a:lnTo>
                  <a:lnTo>
                    <a:pt x="19783" y="6252"/>
                  </a:lnTo>
                  <a:lnTo>
                    <a:pt x="19466" y="5837"/>
                  </a:lnTo>
                  <a:lnTo>
                    <a:pt x="19222" y="5520"/>
                  </a:lnTo>
                  <a:lnTo>
                    <a:pt x="18635" y="4836"/>
                  </a:lnTo>
                  <a:lnTo>
                    <a:pt x="18245" y="4372"/>
                  </a:lnTo>
                  <a:lnTo>
                    <a:pt x="17756" y="3883"/>
                  </a:lnTo>
                  <a:lnTo>
                    <a:pt x="17219" y="3370"/>
                  </a:lnTo>
                  <a:lnTo>
                    <a:pt x="16608" y="2833"/>
                  </a:lnTo>
                  <a:lnTo>
                    <a:pt x="15924" y="2296"/>
                  </a:lnTo>
                  <a:lnTo>
                    <a:pt x="15192" y="1783"/>
                  </a:lnTo>
                  <a:lnTo>
                    <a:pt x="14825" y="1539"/>
                  </a:lnTo>
                  <a:lnTo>
                    <a:pt x="14410" y="1295"/>
                  </a:lnTo>
                  <a:lnTo>
                    <a:pt x="14019" y="1075"/>
                  </a:lnTo>
                  <a:lnTo>
                    <a:pt x="13580" y="879"/>
                  </a:lnTo>
                  <a:lnTo>
                    <a:pt x="13165" y="684"/>
                  </a:lnTo>
                  <a:lnTo>
                    <a:pt x="12725" y="513"/>
                  </a:lnTo>
                  <a:lnTo>
                    <a:pt x="12261" y="366"/>
                  </a:lnTo>
                  <a:lnTo>
                    <a:pt x="11821" y="244"/>
                  </a:lnTo>
                  <a:lnTo>
                    <a:pt x="11333" y="147"/>
                  </a:lnTo>
                  <a:lnTo>
                    <a:pt x="10869" y="73"/>
                  </a:lnTo>
                  <a:lnTo>
                    <a:pt x="10380" y="25"/>
                  </a:lnTo>
                  <a:lnTo>
                    <a:pt x="989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82B1E5"/>
                </a:solidFill>
              </a:endParaRPr>
            </a:p>
          </p:txBody>
        </p:sp>
        <p:sp>
          <p:nvSpPr>
            <p:cNvPr id="11" name="Google Shape;546;p38">
              <a:extLst>
                <a:ext uri="{FF2B5EF4-FFF2-40B4-BE49-F238E27FC236}">
                  <a16:creationId xmlns:a16="http://schemas.microsoft.com/office/drawing/2014/main" id="{BE4F9495-16E9-4370-A85C-4B1B4AF749A2}"/>
                </a:ext>
              </a:extLst>
            </p:cNvPr>
            <p:cNvSpPr/>
            <p:nvPr/>
          </p:nvSpPr>
          <p:spPr>
            <a:xfrm>
              <a:off x="3384400" y="3091350"/>
              <a:ext cx="208850" cy="208825"/>
            </a:xfrm>
            <a:custGeom>
              <a:avLst/>
              <a:gdLst/>
              <a:ahLst/>
              <a:cxnLst/>
              <a:rect l="l" t="t" r="r" b="b"/>
              <a:pathLst>
                <a:path w="8354" h="8353" extrusionOk="0">
                  <a:moveTo>
                    <a:pt x="4177" y="0"/>
                  </a:moveTo>
                  <a:lnTo>
                    <a:pt x="3762" y="24"/>
                  </a:lnTo>
                  <a:lnTo>
                    <a:pt x="3347" y="73"/>
                  </a:lnTo>
                  <a:lnTo>
                    <a:pt x="2931" y="195"/>
                  </a:lnTo>
                  <a:lnTo>
                    <a:pt x="2541" y="318"/>
                  </a:lnTo>
                  <a:lnTo>
                    <a:pt x="2174" y="513"/>
                  </a:lnTo>
                  <a:lnTo>
                    <a:pt x="1832" y="708"/>
                  </a:lnTo>
                  <a:lnTo>
                    <a:pt x="1515" y="953"/>
                  </a:lnTo>
                  <a:lnTo>
                    <a:pt x="1222" y="1221"/>
                  </a:lnTo>
                  <a:lnTo>
                    <a:pt x="953" y="1514"/>
                  </a:lnTo>
                  <a:lnTo>
                    <a:pt x="709" y="1832"/>
                  </a:lnTo>
                  <a:lnTo>
                    <a:pt x="514" y="2174"/>
                  </a:lnTo>
                  <a:lnTo>
                    <a:pt x="318" y="2540"/>
                  </a:lnTo>
                  <a:lnTo>
                    <a:pt x="196" y="2931"/>
                  </a:lnTo>
                  <a:lnTo>
                    <a:pt x="74" y="3346"/>
                  </a:lnTo>
                  <a:lnTo>
                    <a:pt x="25" y="3761"/>
                  </a:lnTo>
                  <a:lnTo>
                    <a:pt x="1" y="4176"/>
                  </a:lnTo>
                  <a:lnTo>
                    <a:pt x="25" y="4592"/>
                  </a:lnTo>
                  <a:lnTo>
                    <a:pt x="74" y="5007"/>
                  </a:lnTo>
                  <a:lnTo>
                    <a:pt x="196" y="5422"/>
                  </a:lnTo>
                  <a:lnTo>
                    <a:pt x="318" y="5813"/>
                  </a:lnTo>
                  <a:lnTo>
                    <a:pt x="514" y="6179"/>
                  </a:lnTo>
                  <a:lnTo>
                    <a:pt x="709" y="6521"/>
                  </a:lnTo>
                  <a:lnTo>
                    <a:pt x="953" y="6839"/>
                  </a:lnTo>
                  <a:lnTo>
                    <a:pt x="1222" y="7132"/>
                  </a:lnTo>
                  <a:lnTo>
                    <a:pt x="1515" y="7400"/>
                  </a:lnTo>
                  <a:lnTo>
                    <a:pt x="1832" y="7644"/>
                  </a:lnTo>
                  <a:lnTo>
                    <a:pt x="2174" y="7840"/>
                  </a:lnTo>
                  <a:lnTo>
                    <a:pt x="2541" y="8035"/>
                  </a:lnTo>
                  <a:lnTo>
                    <a:pt x="2931" y="8157"/>
                  </a:lnTo>
                  <a:lnTo>
                    <a:pt x="3347" y="8279"/>
                  </a:lnTo>
                  <a:lnTo>
                    <a:pt x="3762" y="8328"/>
                  </a:lnTo>
                  <a:lnTo>
                    <a:pt x="4177" y="8353"/>
                  </a:lnTo>
                  <a:lnTo>
                    <a:pt x="4592" y="8328"/>
                  </a:lnTo>
                  <a:lnTo>
                    <a:pt x="5007" y="8279"/>
                  </a:lnTo>
                  <a:lnTo>
                    <a:pt x="5423" y="8157"/>
                  </a:lnTo>
                  <a:lnTo>
                    <a:pt x="5813" y="8035"/>
                  </a:lnTo>
                  <a:lnTo>
                    <a:pt x="6180" y="7840"/>
                  </a:lnTo>
                  <a:lnTo>
                    <a:pt x="6522" y="7644"/>
                  </a:lnTo>
                  <a:lnTo>
                    <a:pt x="6839" y="7400"/>
                  </a:lnTo>
                  <a:lnTo>
                    <a:pt x="7132" y="7132"/>
                  </a:lnTo>
                  <a:lnTo>
                    <a:pt x="7401" y="6839"/>
                  </a:lnTo>
                  <a:lnTo>
                    <a:pt x="7645" y="6521"/>
                  </a:lnTo>
                  <a:lnTo>
                    <a:pt x="7840" y="6179"/>
                  </a:lnTo>
                  <a:lnTo>
                    <a:pt x="8036" y="5813"/>
                  </a:lnTo>
                  <a:lnTo>
                    <a:pt x="8158" y="5422"/>
                  </a:lnTo>
                  <a:lnTo>
                    <a:pt x="8280" y="5007"/>
                  </a:lnTo>
                  <a:lnTo>
                    <a:pt x="8329" y="4592"/>
                  </a:lnTo>
                  <a:lnTo>
                    <a:pt x="8353" y="4176"/>
                  </a:lnTo>
                  <a:lnTo>
                    <a:pt x="8329" y="3737"/>
                  </a:lnTo>
                  <a:lnTo>
                    <a:pt x="8256" y="3297"/>
                  </a:lnTo>
                  <a:lnTo>
                    <a:pt x="8134" y="3517"/>
                  </a:lnTo>
                  <a:lnTo>
                    <a:pt x="8011" y="3688"/>
                  </a:lnTo>
                  <a:lnTo>
                    <a:pt x="7840" y="3859"/>
                  </a:lnTo>
                  <a:lnTo>
                    <a:pt x="7645" y="4005"/>
                  </a:lnTo>
                  <a:lnTo>
                    <a:pt x="7425" y="4128"/>
                  </a:lnTo>
                  <a:lnTo>
                    <a:pt x="7205" y="4201"/>
                  </a:lnTo>
                  <a:lnTo>
                    <a:pt x="6961" y="4250"/>
                  </a:lnTo>
                  <a:lnTo>
                    <a:pt x="6717" y="4274"/>
                  </a:lnTo>
                  <a:lnTo>
                    <a:pt x="6546" y="4274"/>
                  </a:lnTo>
                  <a:lnTo>
                    <a:pt x="6375" y="4250"/>
                  </a:lnTo>
                  <a:lnTo>
                    <a:pt x="6204" y="4201"/>
                  </a:lnTo>
                  <a:lnTo>
                    <a:pt x="6058" y="4152"/>
                  </a:lnTo>
                  <a:lnTo>
                    <a:pt x="5887" y="4079"/>
                  </a:lnTo>
                  <a:lnTo>
                    <a:pt x="5764" y="3981"/>
                  </a:lnTo>
                  <a:lnTo>
                    <a:pt x="5618" y="3883"/>
                  </a:lnTo>
                  <a:lnTo>
                    <a:pt x="5496" y="3786"/>
                  </a:lnTo>
                  <a:lnTo>
                    <a:pt x="5398" y="3664"/>
                  </a:lnTo>
                  <a:lnTo>
                    <a:pt x="5300" y="3517"/>
                  </a:lnTo>
                  <a:lnTo>
                    <a:pt x="5203" y="3395"/>
                  </a:lnTo>
                  <a:lnTo>
                    <a:pt x="5129" y="3224"/>
                  </a:lnTo>
                  <a:lnTo>
                    <a:pt x="5081" y="3077"/>
                  </a:lnTo>
                  <a:lnTo>
                    <a:pt x="5032" y="2906"/>
                  </a:lnTo>
                  <a:lnTo>
                    <a:pt x="5007" y="2735"/>
                  </a:lnTo>
                  <a:lnTo>
                    <a:pt x="5007" y="2564"/>
                  </a:lnTo>
                  <a:lnTo>
                    <a:pt x="5007" y="2394"/>
                  </a:lnTo>
                  <a:lnTo>
                    <a:pt x="5032" y="2223"/>
                  </a:lnTo>
                  <a:lnTo>
                    <a:pt x="5081" y="2052"/>
                  </a:lnTo>
                  <a:lnTo>
                    <a:pt x="5129" y="1905"/>
                  </a:lnTo>
                  <a:lnTo>
                    <a:pt x="5203" y="1759"/>
                  </a:lnTo>
                  <a:lnTo>
                    <a:pt x="5300" y="1612"/>
                  </a:lnTo>
                  <a:lnTo>
                    <a:pt x="5398" y="1490"/>
                  </a:lnTo>
                  <a:lnTo>
                    <a:pt x="5496" y="1368"/>
                  </a:lnTo>
                  <a:lnTo>
                    <a:pt x="5618" y="1246"/>
                  </a:lnTo>
                  <a:lnTo>
                    <a:pt x="5764" y="1148"/>
                  </a:lnTo>
                  <a:lnTo>
                    <a:pt x="5887" y="1075"/>
                  </a:lnTo>
                  <a:lnTo>
                    <a:pt x="6033" y="1001"/>
                  </a:lnTo>
                  <a:lnTo>
                    <a:pt x="6204" y="928"/>
                  </a:lnTo>
                  <a:lnTo>
                    <a:pt x="6375" y="879"/>
                  </a:lnTo>
                  <a:lnTo>
                    <a:pt x="6522" y="855"/>
                  </a:lnTo>
                  <a:lnTo>
                    <a:pt x="6717" y="855"/>
                  </a:lnTo>
                  <a:lnTo>
                    <a:pt x="6448" y="659"/>
                  </a:lnTo>
                  <a:lnTo>
                    <a:pt x="6155" y="489"/>
                  </a:lnTo>
                  <a:lnTo>
                    <a:pt x="5838" y="342"/>
                  </a:lnTo>
                  <a:lnTo>
                    <a:pt x="5545" y="220"/>
                  </a:lnTo>
                  <a:lnTo>
                    <a:pt x="5203" y="122"/>
                  </a:lnTo>
                  <a:lnTo>
                    <a:pt x="4885" y="49"/>
                  </a:lnTo>
                  <a:lnTo>
                    <a:pt x="4519" y="24"/>
                  </a:lnTo>
                  <a:lnTo>
                    <a:pt x="417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82B1E5"/>
                </a:solidFill>
              </a:endParaRPr>
            </a:p>
          </p:txBody>
        </p:sp>
      </p:grpSp>
      <p:pic>
        <p:nvPicPr>
          <p:cNvPr id="3" name="Imagen 2">
            <a:extLst>
              <a:ext uri="{FF2B5EF4-FFF2-40B4-BE49-F238E27FC236}">
                <a16:creationId xmlns:a16="http://schemas.microsoft.com/office/drawing/2014/main" id="{26736279-7CA2-4D80-9510-C14F89C622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987" t="8291" r="6411" b="7887"/>
          <a:stretch/>
        </p:blipFill>
        <p:spPr>
          <a:xfrm>
            <a:off x="1781306" y="1877895"/>
            <a:ext cx="2672904" cy="2712404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1635BCF0-86BE-4F50-B101-A74CCC36A4B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732" t="8209" r="8627" b="9772"/>
          <a:stretch/>
        </p:blipFill>
        <p:spPr>
          <a:xfrm>
            <a:off x="4937760" y="1701017"/>
            <a:ext cx="2840736" cy="2889283"/>
          </a:xfrm>
          <a:prstGeom prst="rect">
            <a:avLst/>
          </a:prstGeom>
        </p:spPr>
      </p:pic>
      <p:sp>
        <p:nvSpPr>
          <p:cNvPr id="13" name="Rectángulo 12">
            <a:extLst>
              <a:ext uri="{FF2B5EF4-FFF2-40B4-BE49-F238E27FC236}">
                <a16:creationId xmlns:a16="http://schemas.microsoft.com/office/drawing/2014/main" id="{B323F31E-55D5-4E2B-98B6-AA86EAC158A8}"/>
              </a:ext>
            </a:extLst>
          </p:cNvPr>
          <p:cNvSpPr/>
          <p:nvPr/>
        </p:nvSpPr>
        <p:spPr>
          <a:xfrm>
            <a:off x="1781306" y="4460199"/>
            <a:ext cx="242493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1100" b="1" dirty="0">
                <a:solidFill>
                  <a:srgbClr val="666666"/>
                </a:solidFill>
                <a:latin typeface="Raleway Light"/>
                <a:sym typeface="Raleway Light"/>
              </a:rPr>
              <a:t>5 secciones no rectangulares</a:t>
            </a:r>
            <a:endParaRPr lang="es-CL" sz="900" b="1" dirty="0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9B7C3947-A748-499A-ADD7-41C0E1E42A15}"/>
              </a:ext>
            </a:extLst>
          </p:cNvPr>
          <p:cNvSpPr/>
          <p:nvPr/>
        </p:nvSpPr>
        <p:spPr>
          <a:xfrm>
            <a:off x="5277209" y="4463704"/>
            <a:ext cx="242493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1100" b="1" dirty="0">
                <a:solidFill>
                  <a:srgbClr val="666666"/>
                </a:solidFill>
                <a:latin typeface="Raleway Light"/>
                <a:sym typeface="Raleway Light"/>
              </a:rPr>
              <a:t>3x3</a:t>
            </a:r>
            <a:endParaRPr lang="es-CL" sz="900" b="1" dirty="0"/>
          </a:p>
        </p:txBody>
      </p:sp>
    </p:spTree>
    <p:extLst>
      <p:ext uri="{BB962C8B-B14F-4D97-AF65-F5344CB8AC3E}">
        <p14:creationId xmlns:p14="http://schemas.microsoft.com/office/powerpoint/2010/main" val="26659235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7"/>
          <p:cNvSpPr txBox="1">
            <a:spLocks noGrp="1"/>
          </p:cNvSpPr>
          <p:nvPr>
            <p:ph type="title"/>
          </p:nvPr>
        </p:nvSpPr>
        <p:spPr>
          <a:xfrm>
            <a:off x="646751" y="465762"/>
            <a:ext cx="68661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200" dirty="0"/>
              <a:t>Comparación de métodos</a:t>
            </a:r>
            <a:endParaRPr sz="3200" dirty="0"/>
          </a:p>
        </p:txBody>
      </p:sp>
      <p:sp>
        <p:nvSpPr>
          <p:cNvPr id="103" name="Google Shape;103;p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21" name="Google Shape;102;p17">
            <a:extLst>
              <a:ext uri="{FF2B5EF4-FFF2-40B4-BE49-F238E27FC236}">
                <a16:creationId xmlns:a16="http://schemas.microsoft.com/office/drawing/2014/main" id="{C91F96A2-ECF1-49A9-9B03-E7888F76666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42710" y="1020495"/>
            <a:ext cx="7193270" cy="236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-457200"/>
            <a:r>
              <a:rPr lang="es-CL" sz="1600" dirty="0"/>
              <a:t>Se realiza una comparación de métodos de división para la misma imagen</a:t>
            </a:r>
          </a:p>
          <a:p>
            <a:pPr marL="0" indent="0">
              <a:buNone/>
            </a:pPr>
            <a:endParaRPr lang="es-CL" sz="16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600" dirty="0"/>
          </a:p>
        </p:txBody>
      </p:sp>
      <p:grpSp>
        <p:nvGrpSpPr>
          <p:cNvPr id="9" name="Google Shape;544;p38">
            <a:extLst>
              <a:ext uri="{FF2B5EF4-FFF2-40B4-BE49-F238E27FC236}">
                <a16:creationId xmlns:a16="http://schemas.microsoft.com/office/drawing/2014/main" id="{2EA08D8C-E59C-4727-BE7D-A094F670BED0}"/>
              </a:ext>
            </a:extLst>
          </p:cNvPr>
          <p:cNvGrpSpPr/>
          <p:nvPr/>
        </p:nvGrpSpPr>
        <p:grpSpPr>
          <a:xfrm>
            <a:off x="8005487" y="150833"/>
            <a:ext cx="1038501" cy="656411"/>
            <a:chOff x="3241525" y="3039450"/>
            <a:chExt cx="494600" cy="312625"/>
          </a:xfrm>
          <a:solidFill>
            <a:srgbClr val="82B1E5"/>
          </a:solidFill>
        </p:grpSpPr>
        <p:sp>
          <p:nvSpPr>
            <p:cNvPr id="10" name="Google Shape;545;p38">
              <a:extLst>
                <a:ext uri="{FF2B5EF4-FFF2-40B4-BE49-F238E27FC236}">
                  <a16:creationId xmlns:a16="http://schemas.microsoft.com/office/drawing/2014/main" id="{FB46CE9D-169A-4290-8904-9DB54BC24622}"/>
                </a:ext>
              </a:extLst>
            </p:cNvPr>
            <p:cNvSpPr/>
            <p:nvPr/>
          </p:nvSpPr>
          <p:spPr>
            <a:xfrm>
              <a:off x="3241525" y="3039450"/>
              <a:ext cx="494600" cy="312625"/>
            </a:xfrm>
            <a:custGeom>
              <a:avLst/>
              <a:gdLst/>
              <a:ahLst/>
              <a:cxnLst/>
              <a:rect l="l" t="t" r="r" b="b"/>
              <a:pathLst>
                <a:path w="19784" h="12505" extrusionOk="0">
                  <a:moveTo>
                    <a:pt x="9892" y="977"/>
                  </a:moveTo>
                  <a:lnTo>
                    <a:pt x="10356" y="1001"/>
                  </a:lnTo>
                  <a:lnTo>
                    <a:pt x="10796" y="1050"/>
                  </a:lnTo>
                  <a:lnTo>
                    <a:pt x="11235" y="1124"/>
                  </a:lnTo>
                  <a:lnTo>
                    <a:pt x="11675" y="1221"/>
                  </a:lnTo>
                  <a:lnTo>
                    <a:pt x="12090" y="1343"/>
                  </a:lnTo>
                  <a:lnTo>
                    <a:pt x="12505" y="1490"/>
                  </a:lnTo>
                  <a:lnTo>
                    <a:pt x="12920" y="1661"/>
                  </a:lnTo>
                  <a:lnTo>
                    <a:pt x="13311" y="1832"/>
                  </a:lnTo>
                  <a:lnTo>
                    <a:pt x="13702" y="2027"/>
                  </a:lnTo>
                  <a:lnTo>
                    <a:pt x="14068" y="2223"/>
                  </a:lnTo>
                  <a:lnTo>
                    <a:pt x="14752" y="2662"/>
                  </a:lnTo>
                  <a:lnTo>
                    <a:pt x="15412" y="3126"/>
                  </a:lnTo>
                  <a:lnTo>
                    <a:pt x="15973" y="3590"/>
                  </a:lnTo>
                  <a:lnTo>
                    <a:pt x="16462" y="4005"/>
                  </a:lnTo>
                  <a:lnTo>
                    <a:pt x="16901" y="4421"/>
                  </a:lnTo>
                  <a:lnTo>
                    <a:pt x="17292" y="4811"/>
                  </a:lnTo>
                  <a:lnTo>
                    <a:pt x="17634" y="5178"/>
                  </a:lnTo>
                  <a:lnTo>
                    <a:pt x="18196" y="5813"/>
                  </a:lnTo>
                  <a:lnTo>
                    <a:pt x="18562" y="6252"/>
                  </a:lnTo>
                  <a:lnTo>
                    <a:pt x="18196" y="6692"/>
                  </a:lnTo>
                  <a:lnTo>
                    <a:pt x="17634" y="7327"/>
                  </a:lnTo>
                  <a:lnTo>
                    <a:pt x="17292" y="7693"/>
                  </a:lnTo>
                  <a:lnTo>
                    <a:pt x="16901" y="8084"/>
                  </a:lnTo>
                  <a:lnTo>
                    <a:pt x="16462" y="8499"/>
                  </a:lnTo>
                  <a:lnTo>
                    <a:pt x="15973" y="8915"/>
                  </a:lnTo>
                  <a:lnTo>
                    <a:pt x="15412" y="9379"/>
                  </a:lnTo>
                  <a:lnTo>
                    <a:pt x="14752" y="9843"/>
                  </a:lnTo>
                  <a:lnTo>
                    <a:pt x="14068" y="10282"/>
                  </a:lnTo>
                  <a:lnTo>
                    <a:pt x="13702" y="10478"/>
                  </a:lnTo>
                  <a:lnTo>
                    <a:pt x="13311" y="10673"/>
                  </a:lnTo>
                  <a:lnTo>
                    <a:pt x="12920" y="10844"/>
                  </a:lnTo>
                  <a:lnTo>
                    <a:pt x="12505" y="11015"/>
                  </a:lnTo>
                  <a:lnTo>
                    <a:pt x="12090" y="11161"/>
                  </a:lnTo>
                  <a:lnTo>
                    <a:pt x="11675" y="11284"/>
                  </a:lnTo>
                  <a:lnTo>
                    <a:pt x="11235" y="11381"/>
                  </a:lnTo>
                  <a:lnTo>
                    <a:pt x="10796" y="11455"/>
                  </a:lnTo>
                  <a:lnTo>
                    <a:pt x="10356" y="11503"/>
                  </a:lnTo>
                  <a:lnTo>
                    <a:pt x="9892" y="11528"/>
                  </a:lnTo>
                  <a:lnTo>
                    <a:pt x="9477" y="11528"/>
                  </a:lnTo>
                  <a:lnTo>
                    <a:pt x="9086" y="11479"/>
                  </a:lnTo>
                  <a:lnTo>
                    <a:pt x="8695" y="11430"/>
                  </a:lnTo>
                  <a:lnTo>
                    <a:pt x="8304" y="11332"/>
                  </a:lnTo>
                  <a:lnTo>
                    <a:pt x="7914" y="11235"/>
                  </a:lnTo>
                  <a:lnTo>
                    <a:pt x="7523" y="11113"/>
                  </a:lnTo>
                  <a:lnTo>
                    <a:pt x="7157" y="10990"/>
                  </a:lnTo>
                  <a:lnTo>
                    <a:pt x="6790" y="10844"/>
                  </a:lnTo>
                  <a:lnTo>
                    <a:pt x="6448" y="10673"/>
                  </a:lnTo>
                  <a:lnTo>
                    <a:pt x="6082" y="10502"/>
                  </a:lnTo>
                  <a:lnTo>
                    <a:pt x="5423" y="10111"/>
                  </a:lnTo>
                  <a:lnTo>
                    <a:pt x="4788" y="9696"/>
                  </a:lnTo>
                  <a:lnTo>
                    <a:pt x="4201" y="9232"/>
                  </a:lnTo>
                  <a:lnTo>
                    <a:pt x="3640" y="8792"/>
                  </a:lnTo>
                  <a:lnTo>
                    <a:pt x="3127" y="8328"/>
                  </a:lnTo>
                  <a:lnTo>
                    <a:pt x="2663" y="7889"/>
                  </a:lnTo>
                  <a:lnTo>
                    <a:pt x="2272" y="7474"/>
                  </a:lnTo>
                  <a:lnTo>
                    <a:pt x="1613" y="6741"/>
                  </a:lnTo>
                  <a:lnTo>
                    <a:pt x="1222" y="6252"/>
                  </a:lnTo>
                  <a:lnTo>
                    <a:pt x="1613" y="5764"/>
                  </a:lnTo>
                  <a:lnTo>
                    <a:pt x="2272" y="5031"/>
                  </a:lnTo>
                  <a:lnTo>
                    <a:pt x="2663" y="4616"/>
                  </a:lnTo>
                  <a:lnTo>
                    <a:pt x="3127" y="4176"/>
                  </a:lnTo>
                  <a:lnTo>
                    <a:pt x="3640" y="3712"/>
                  </a:lnTo>
                  <a:lnTo>
                    <a:pt x="4201" y="3273"/>
                  </a:lnTo>
                  <a:lnTo>
                    <a:pt x="4788" y="2833"/>
                  </a:lnTo>
                  <a:lnTo>
                    <a:pt x="5423" y="2394"/>
                  </a:lnTo>
                  <a:lnTo>
                    <a:pt x="6082" y="2003"/>
                  </a:lnTo>
                  <a:lnTo>
                    <a:pt x="6448" y="1832"/>
                  </a:lnTo>
                  <a:lnTo>
                    <a:pt x="6790" y="1661"/>
                  </a:lnTo>
                  <a:lnTo>
                    <a:pt x="7157" y="1514"/>
                  </a:lnTo>
                  <a:lnTo>
                    <a:pt x="7523" y="1392"/>
                  </a:lnTo>
                  <a:lnTo>
                    <a:pt x="7914" y="1270"/>
                  </a:lnTo>
                  <a:lnTo>
                    <a:pt x="8304" y="1172"/>
                  </a:lnTo>
                  <a:lnTo>
                    <a:pt x="8695" y="1075"/>
                  </a:lnTo>
                  <a:lnTo>
                    <a:pt x="9086" y="1026"/>
                  </a:lnTo>
                  <a:lnTo>
                    <a:pt x="9477" y="977"/>
                  </a:lnTo>
                  <a:close/>
                  <a:moveTo>
                    <a:pt x="9892" y="0"/>
                  </a:moveTo>
                  <a:lnTo>
                    <a:pt x="9404" y="25"/>
                  </a:lnTo>
                  <a:lnTo>
                    <a:pt x="8915" y="73"/>
                  </a:lnTo>
                  <a:lnTo>
                    <a:pt x="8451" y="147"/>
                  </a:lnTo>
                  <a:lnTo>
                    <a:pt x="7963" y="244"/>
                  </a:lnTo>
                  <a:lnTo>
                    <a:pt x="7523" y="366"/>
                  </a:lnTo>
                  <a:lnTo>
                    <a:pt x="7059" y="513"/>
                  </a:lnTo>
                  <a:lnTo>
                    <a:pt x="6619" y="684"/>
                  </a:lnTo>
                  <a:lnTo>
                    <a:pt x="6204" y="879"/>
                  </a:lnTo>
                  <a:lnTo>
                    <a:pt x="5765" y="1075"/>
                  </a:lnTo>
                  <a:lnTo>
                    <a:pt x="5374" y="1295"/>
                  </a:lnTo>
                  <a:lnTo>
                    <a:pt x="4959" y="1539"/>
                  </a:lnTo>
                  <a:lnTo>
                    <a:pt x="4592" y="1783"/>
                  </a:lnTo>
                  <a:lnTo>
                    <a:pt x="3860" y="2296"/>
                  </a:lnTo>
                  <a:lnTo>
                    <a:pt x="3176" y="2833"/>
                  </a:lnTo>
                  <a:lnTo>
                    <a:pt x="2565" y="3370"/>
                  </a:lnTo>
                  <a:lnTo>
                    <a:pt x="2028" y="3883"/>
                  </a:lnTo>
                  <a:lnTo>
                    <a:pt x="1539" y="4372"/>
                  </a:lnTo>
                  <a:lnTo>
                    <a:pt x="1149" y="4836"/>
                  </a:lnTo>
                  <a:lnTo>
                    <a:pt x="562" y="5520"/>
                  </a:lnTo>
                  <a:lnTo>
                    <a:pt x="318" y="5837"/>
                  </a:lnTo>
                  <a:lnTo>
                    <a:pt x="1" y="6252"/>
                  </a:lnTo>
                  <a:lnTo>
                    <a:pt x="318" y="6668"/>
                  </a:lnTo>
                  <a:lnTo>
                    <a:pt x="562" y="6985"/>
                  </a:lnTo>
                  <a:lnTo>
                    <a:pt x="1149" y="7669"/>
                  </a:lnTo>
                  <a:lnTo>
                    <a:pt x="1539" y="8133"/>
                  </a:lnTo>
                  <a:lnTo>
                    <a:pt x="2028" y="8621"/>
                  </a:lnTo>
                  <a:lnTo>
                    <a:pt x="2565" y="9134"/>
                  </a:lnTo>
                  <a:lnTo>
                    <a:pt x="3176" y="9672"/>
                  </a:lnTo>
                  <a:lnTo>
                    <a:pt x="3860" y="10209"/>
                  </a:lnTo>
                  <a:lnTo>
                    <a:pt x="4592" y="10722"/>
                  </a:lnTo>
                  <a:lnTo>
                    <a:pt x="4959" y="10966"/>
                  </a:lnTo>
                  <a:lnTo>
                    <a:pt x="5374" y="11210"/>
                  </a:lnTo>
                  <a:lnTo>
                    <a:pt x="5765" y="11430"/>
                  </a:lnTo>
                  <a:lnTo>
                    <a:pt x="6204" y="11625"/>
                  </a:lnTo>
                  <a:lnTo>
                    <a:pt x="6619" y="11821"/>
                  </a:lnTo>
                  <a:lnTo>
                    <a:pt x="7059" y="11992"/>
                  </a:lnTo>
                  <a:lnTo>
                    <a:pt x="7523" y="12138"/>
                  </a:lnTo>
                  <a:lnTo>
                    <a:pt x="7963" y="12260"/>
                  </a:lnTo>
                  <a:lnTo>
                    <a:pt x="8451" y="12358"/>
                  </a:lnTo>
                  <a:lnTo>
                    <a:pt x="8915" y="12431"/>
                  </a:lnTo>
                  <a:lnTo>
                    <a:pt x="9404" y="12480"/>
                  </a:lnTo>
                  <a:lnTo>
                    <a:pt x="9892" y="12505"/>
                  </a:lnTo>
                  <a:lnTo>
                    <a:pt x="10380" y="12480"/>
                  </a:lnTo>
                  <a:lnTo>
                    <a:pt x="10869" y="12431"/>
                  </a:lnTo>
                  <a:lnTo>
                    <a:pt x="11333" y="12358"/>
                  </a:lnTo>
                  <a:lnTo>
                    <a:pt x="11821" y="12260"/>
                  </a:lnTo>
                  <a:lnTo>
                    <a:pt x="12261" y="12138"/>
                  </a:lnTo>
                  <a:lnTo>
                    <a:pt x="12725" y="11992"/>
                  </a:lnTo>
                  <a:lnTo>
                    <a:pt x="13165" y="11821"/>
                  </a:lnTo>
                  <a:lnTo>
                    <a:pt x="13580" y="11625"/>
                  </a:lnTo>
                  <a:lnTo>
                    <a:pt x="14019" y="11430"/>
                  </a:lnTo>
                  <a:lnTo>
                    <a:pt x="14410" y="11210"/>
                  </a:lnTo>
                  <a:lnTo>
                    <a:pt x="14825" y="10966"/>
                  </a:lnTo>
                  <a:lnTo>
                    <a:pt x="15192" y="10722"/>
                  </a:lnTo>
                  <a:lnTo>
                    <a:pt x="15924" y="10209"/>
                  </a:lnTo>
                  <a:lnTo>
                    <a:pt x="16608" y="9672"/>
                  </a:lnTo>
                  <a:lnTo>
                    <a:pt x="17219" y="9134"/>
                  </a:lnTo>
                  <a:lnTo>
                    <a:pt x="17756" y="8621"/>
                  </a:lnTo>
                  <a:lnTo>
                    <a:pt x="18245" y="8133"/>
                  </a:lnTo>
                  <a:lnTo>
                    <a:pt x="18635" y="7669"/>
                  </a:lnTo>
                  <a:lnTo>
                    <a:pt x="19222" y="6985"/>
                  </a:lnTo>
                  <a:lnTo>
                    <a:pt x="19466" y="6668"/>
                  </a:lnTo>
                  <a:lnTo>
                    <a:pt x="19783" y="6252"/>
                  </a:lnTo>
                  <a:lnTo>
                    <a:pt x="19466" y="5837"/>
                  </a:lnTo>
                  <a:lnTo>
                    <a:pt x="19222" y="5520"/>
                  </a:lnTo>
                  <a:lnTo>
                    <a:pt x="18635" y="4836"/>
                  </a:lnTo>
                  <a:lnTo>
                    <a:pt x="18245" y="4372"/>
                  </a:lnTo>
                  <a:lnTo>
                    <a:pt x="17756" y="3883"/>
                  </a:lnTo>
                  <a:lnTo>
                    <a:pt x="17219" y="3370"/>
                  </a:lnTo>
                  <a:lnTo>
                    <a:pt x="16608" y="2833"/>
                  </a:lnTo>
                  <a:lnTo>
                    <a:pt x="15924" y="2296"/>
                  </a:lnTo>
                  <a:lnTo>
                    <a:pt x="15192" y="1783"/>
                  </a:lnTo>
                  <a:lnTo>
                    <a:pt x="14825" y="1539"/>
                  </a:lnTo>
                  <a:lnTo>
                    <a:pt x="14410" y="1295"/>
                  </a:lnTo>
                  <a:lnTo>
                    <a:pt x="14019" y="1075"/>
                  </a:lnTo>
                  <a:lnTo>
                    <a:pt x="13580" y="879"/>
                  </a:lnTo>
                  <a:lnTo>
                    <a:pt x="13165" y="684"/>
                  </a:lnTo>
                  <a:lnTo>
                    <a:pt x="12725" y="513"/>
                  </a:lnTo>
                  <a:lnTo>
                    <a:pt x="12261" y="366"/>
                  </a:lnTo>
                  <a:lnTo>
                    <a:pt x="11821" y="244"/>
                  </a:lnTo>
                  <a:lnTo>
                    <a:pt x="11333" y="147"/>
                  </a:lnTo>
                  <a:lnTo>
                    <a:pt x="10869" y="73"/>
                  </a:lnTo>
                  <a:lnTo>
                    <a:pt x="10380" y="25"/>
                  </a:lnTo>
                  <a:lnTo>
                    <a:pt x="989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82B1E5"/>
                </a:solidFill>
              </a:endParaRPr>
            </a:p>
          </p:txBody>
        </p:sp>
        <p:sp>
          <p:nvSpPr>
            <p:cNvPr id="11" name="Google Shape;546;p38">
              <a:extLst>
                <a:ext uri="{FF2B5EF4-FFF2-40B4-BE49-F238E27FC236}">
                  <a16:creationId xmlns:a16="http://schemas.microsoft.com/office/drawing/2014/main" id="{BE4F9495-16E9-4370-A85C-4B1B4AF749A2}"/>
                </a:ext>
              </a:extLst>
            </p:cNvPr>
            <p:cNvSpPr/>
            <p:nvPr/>
          </p:nvSpPr>
          <p:spPr>
            <a:xfrm>
              <a:off x="3384400" y="3091350"/>
              <a:ext cx="208850" cy="208825"/>
            </a:xfrm>
            <a:custGeom>
              <a:avLst/>
              <a:gdLst/>
              <a:ahLst/>
              <a:cxnLst/>
              <a:rect l="l" t="t" r="r" b="b"/>
              <a:pathLst>
                <a:path w="8354" h="8353" extrusionOk="0">
                  <a:moveTo>
                    <a:pt x="4177" y="0"/>
                  </a:moveTo>
                  <a:lnTo>
                    <a:pt x="3762" y="24"/>
                  </a:lnTo>
                  <a:lnTo>
                    <a:pt x="3347" y="73"/>
                  </a:lnTo>
                  <a:lnTo>
                    <a:pt x="2931" y="195"/>
                  </a:lnTo>
                  <a:lnTo>
                    <a:pt x="2541" y="318"/>
                  </a:lnTo>
                  <a:lnTo>
                    <a:pt x="2174" y="513"/>
                  </a:lnTo>
                  <a:lnTo>
                    <a:pt x="1832" y="708"/>
                  </a:lnTo>
                  <a:lnTo>
                    <a:pt x="1515" y="953"/>
                  </a:lnTo>
                  <a:lnTo>
                    <a:pt x="1222" y="1221"/>
                  </a:lnTo>
                  <a:lnTo>
                    <a:pt x="953" y="1514"/>
                  </a:lnTo>
                  <a:lnTo>
                    <a:pt x="709" y="1832"/>
                  </a:lnTo>
                  <a:lnTo>
                    <a:pt x="514" y="2174"/>
                  </a:lnTo>
                  <a:lnTo>
                    <a:pt x="318" y="2540"/>
                  </a:lnTo>
                  <a:lnTo>
                    <a:pt x="196" y="2931"/>
                  </a:lnTo>
                  <a:lnTo>
                    <a:pt x="74" y="3346"/>
                  </a:lnTo>
                  <a:lnTo>
                    <a:pt x="25" y="3761"/>
                  </a:lnTo>
                  <a:lnTo>
                    <a:pt x="1" y="4176"/>
                  </a:lnTo>
                  <a:lnTo>
                    <a:pt x="25" y="4592"/>
                  </a:lnTo>
                  <a:lnTo>
                    <a:pt x="74" y="5007"/>
                  </a:lnTo>
                  <a:lnTo>
                    <a:pt x="196" y="5422"/>
                  </a:lnTo>
                  <a:lnTo>
                    <a:pt x="318" y="5813"/>
                  </a:lnTo>
                  <a:lnTo>
                    <a:pt x="514" y="6179"/>
                  </a:lnTo>
                  <a:lnTo>
                    <a:pt x="709" y="6521"/>
                  </a:lnTo>
                  <a:lnTo>
                    <a:pt x="953" y="6839"/>
                  </a:lnTo>
                  <a:lnTo>
                    <a:pt x="1222" y="7132"/>
                  </a:lnTo>
                  <a:lnTo>
                    <a:pt x="1515" y="7400"/>
                  </a:lnTo>
                  <a:lnTo>
                    <a:pt x="1832" y="7644"/>
                  </a:lnTo>
                  <a:lnTo>
                    <a:pt x="2174" y="7840"/>
                  </a:lnTo>
                  <a:lnTo>
                    <a:pt x="2541" y="8035"/>
                  </a:lnTo>
                  <a:lnTo>
                    <a:pt x="2931" y="8157"/>
                  </a:lnTo>
                  <a:lnTo>
                    <a:pt x="3347" y="8279"/>
                  </a:lnTo>
                  <a:lnTo>
                    <a:pt x="3762" y="8328"/>
                  </a:lnTo>
                  <a:lnTo>
                    <a:pt x="4177" y="8353"/>
                  </a:lnTo>
                  <a:lnTo>
                    <a:pt x="4592" y="8328"/>
                  </a:lnTo>
                  <a:lnTo>
                    <a:pt x="5007" y="8279"/>
                  </a:lnTo>
                  <a:lnTo>
                    <a:pt x="5423" y="8157"/>
                  </a:lnTo>
                  <a:lnTo>
                    <a:pt x="5813" y="8035"/>
                  </a:lnTo>
                  <a:lnTo>
                    <a:pt x="6180" y="7840"/>
                  </a:lnTo>
                  <a:lnTo>
                    <a:pt x="6522" y="7644"/>
                  </a:lnTo>
                  <a:lnTo>
                    <a:pt x="6839" y="7400"/>
                  </a:lnTo>
                  <a:lnTo>
                    <a:pt x="7132" y="7132"/>
                  </a:lnTo>
                  <a:lnTo>
                    <a:pt x="7401" y="6839"/>
                  </a:lnTo>
                  <a:lnTo>
                    <a:pt x="7645" y="6521"/>
                  </a:lnTo>
                  <a:lnTo>
                    <a:pt x="7840" y="6179"/>
                  </a:lnTo>
                  <a:lnTo>
                    <a:pt x="8036" y="5813"/>
                  </a:lnTo>
                  <a:lnTo>
                    <a:pt x="8158" y="5422"/>
                  </a:lnTo>
                  <a:lnTo>
                    <a:pt x="8280" y="5007"/>
                  </a:lnTo>
                  <a:lnTo>
                    <a:pt x="8329" y="4592"/>
                  </a:lnTo>
                  <a:lnTo>
                    <a:pt x="8353" y="4176"/>
                  </a:lnTo>
                  <a:lnTo>
                    <a:pt x="8329" y="3737"/>
                  </a:lnTo>
                  <a:lnTo>
                    <a:pt x="8256" y="3297"/>
                  </a:lnTo>
                  <a:lnTo>
                    <a:pt x="8134" y="3517"/>
                  </a:lnTo>
                  <a:lnTo>
                    <a:pt x="8011" y="3688"/>
                  </a:lnTo>
                  <a:lnTo>
                    <a:pt x="7840" y="3859"/>
                  </a:lnTo>
                  <a:lnTo>
                    <a:pt x="7645" y="4005"/>
                  </a:lnTo>
                  <a:lnTo>
                    <a:pt x="7425" y="4128"/>
                  </a:lnTo>
                  <a:lnTo>
                    <a:pt x="7205" y="4201"/>
                  </a:lnTo>
                  <a:lnTo>
                    <a:pt x="6961" y="4250"/>
                  </a:lnTo>
                  <a:lnTo>
                    <a:pt x="6717" y="4274"/>
                  </a:lnTo>
                  <a:lnTo>
                    <a:pt x="6546" y="4274"/>
                  </a:lnTo>
                  <a:lnTo>
                    <a:pt x="6375" y="4250"/>
                  </a:lnTo>
                  <a:lnTo>
                    <a:pt x="6204" y="4201"/>
                  </a:lnTo>
                  <a:lnTo>
                    <a:pt x="6058" y="4152"/>
                  </a:lnTo>
                  <a:lnTo>
                    <a:pt x="5887" y="4079"/>
                  </a:lnTo>
                  <a:lnTo>
                    <a:pt x="5764" y="3981"/>
                  </a:lnTo>
                  <a:lnTo>
                    <a:pt x="5618" y="3883"/>
                  </a:lnTo>
                  <a:lnTo>
                    <a:pt x="5496" y="3786"/>
                  </a:lnTo>
                  <a:lnTo>
                    <a:pt x="5398" y="3664"/>
                  </a:lnTo>
                  <a:lnTo>
                    <a:pt x="5300" y="3517"/>
                  </a:lnTo>
                  <a:lnTo>
                    <a:pt x="5203" y="3395"/>
                  </a:lnTo>
                  <a:lnTo>
                    <a:pt x="5129" y="3224"/>
                  </a:lnTo>
                  <a:lnTo>
                    <a:pt x="5081" y="3077"/>
                  </a:lnTo>
                  <a:lnTo>
                    <a:pt x="5032" y="2906"/>
                  </a:lnTo>
                  <a:lnTo>
                    <a:pt x="5007" y="2735"/>
                  </a:lnTo>
                  <a:lnTo>
                    <a:pt x="5007" y="2564"/>
                  </a:lnTo>
                  <a:lnTo>
                    <a:pt x="5007" y="2394"/>
                  </a:lnTo>
                  <a:lnTo>
                    <a:pt x="5032" y="2223"/>
                  </a:lnTo>
                  <a:lnTo>
                    <a:pt x="5081" y="2052"/>
                  </a:lnTo>
                  <a:lnTo>
                    <a:pt x="5129" y="1905"/>
                  </a:lnTo>
                  <a:lnTo>
                    <a:pt x="5203" y="1759"/>
                  </a:lnTo>
                  <a:lnTo>
                    <a:pt x="5300" y="1612"/>
                  </a:lnTo>
                  <a:lnTo>
                    <a:pt x="5398" y="1490"/>
                  </a:lnTo>
                  <a:lnTo>
                    <a:pt x="5496" y="1368"/>
                  </a:lnTo>
                  <a:lnTo>
                    <a:pt x="5618" y="1246"/>
                  </a:lnTo>
                  <a:lnTo>
                    <a:pt x="5764" y="1148"/>
                  </a:lnTo>
                  <a:lnTo>
                    <a:pt x="5887" y="1075"/>
                  </a:lnTo>
                  <a:lnTo>
                    <a:pt x="6033" y="1001"/>
                  </a:lnTo>
                  <a:lnTo>
                    <a:pt x="6204" y="928"/>
                  </a:lnTo>
                  <a:lnTo>
                    <a:pt x="6375" y="879"/>
                  </a:lnTo>
                  <a:lnTo>
                    <a:pt x="6522" y="855"/>
                  </a:lnTo>
                  <a:lnTo>
                    <a:pt x="6717" y="855"/>
                  </a:lnTo>
                  <a:lnTo>
                    <a:pt x="6448" y="659"/>
                  </a:lnTo>
                  <a:lnTo>
                    <a:pt x="6155" y="489"/>
                  </a:lnTo>
                  <a:lnTo>
                    <a:pt x="5838" y="342"/>
                  </a:lnTo>
                  <a:lnTo>
                    <a:pt x="5545" y="220"/>
                  </a:lnTo>
                  <a:lnTo>
                    <a:pt x="5203" y="122"/>
                  </a:lnTo>
                  <a:lnTo>
                    <a:pt x="4885" y="49"/>
                  </a:lnTo>
                  <a:lnTo>
                    <a:pt x="4519" y="24"/>
                  </a:lnTo>
                  <a:lnTo>
                    <a:pt x="417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82B1E5"/>
                </a:solidFill>
              </a:endParaRPr>
            </a:p>
          </p:txBody>
        </p:sp>
      </p:grpSp>
      <p:pic>
        <p:nvPicPr>
          <p:cNvPr id="12" name="Imagen 11">
            <a:extLst>
              <a:ext uri="{FF2B5EF4-FFF2-40B4-BE49-F238E27FC236}">
                <a16:creationId xmlns:a16="http://schemas.microsoft.com/office/drawing/2014/main" id="{6D3E353F-A781-4D35-B9EF-24AE6F3A72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941" t="9055" r="7570" b="10756"/>
          <a:stretch/>
        </p:blipFill>
        <p:spPr>
          <a:xfrm>
            <a:off x="1628092" y="1877896"/>
            <a:ext cx="2665108" cy="2590812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B09407DD-0E55-4C63-827B-F14D821753A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600" t="9055" r="8755" b="10756"/>
          <a:stretch/>
        </p:blipFill>
        <p:spPr>
          <a:xfrm>
            <a:off x="5111081" y="1877895"/>
            <a:ext cx="2573208" cy="2590813"/>
          </a:xfrm>
          <a:prstGeom prst="rect">
            <a:avLst/>
          </a:prstGeom>
        </p:spPr>
      </p:pic>
      <p:sp>
        <p:nvSpPr>
          <p:cNvPr id="18" name="Rectángulo 17">
            <a:extLst>
              <a:ext uri="{FF2B5EF4-FFF2-40B4-BE49-F238E27FC236}">
                <a16:creationId xmlns:a16="http://schemas.microsoft.com/office/drawing/2014/main" id="{E4CB9056-7AEA-455D-9F41-85675126F4CB}"/>
              </a:ext>
            </a:extLst>
          </p:cNvPr>
          <p:cNvSpPr/>
          <p:nvPr/>
        </p:nvSpPr>
        <p:spPr>
          <a:xfrm>
            <a:off x="1764428" y="4468708"/>
            <a:ext cx="242493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1100" b="1" dirty="0">
                <a:solidFill>
                  <a:srgbClr val="666666"/>
                </a:solidFill>
                <a:latin typeface="Raleway Light"/>
                <a:sym typeface="Raleway Light"/>
              </a:rPr>
              <a:t>4x4</a:t>
            </a:r>
            <a:endParaRPr lang="es-CL" sz="900" b="1" dirty="0"/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AAA7934B-E984-47FB-8433-191A6526BF3B}"/>
              </a:ext>
            </a:extLst>
          </p:cNvPr>
          <p:cNvSpPr/>
          <p:nvPr/>
        </p:nvSpPr>
        <p:spPr>
          <a:xfrm>
            <a:off x="5435199" y="4447453"/>
            <a:ext cx="242493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1100" b="1" dirty="0">
                <a:solidFill>
                  <a:srgbClr val="666666"/>
                </a:solidFill>
                <a:latin typeface="Raleway Light"/>
                <a:sym typeface="Raleway Light"/>
              </a:rPr>
              <a:t>6x6</a:t>
            </a:r>
            <a:endParaRPr lang="es-CL" sz="900" b="1" dirty="0"/>
          </a:p>
        </p:txBody>
      </p:sp>
    </p:spTree>
    <p:extLst>
      <p:ext uri="{BB962C8B-B14F-4D97-AF65-F5344CB8AC3E}">
        <p14:creationId xmlns:p14="http://schemas.microsoft.com/office/powerpoint/2010/main" val="724301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7"/>
          <p:cNvSpPr txBox="1">
            <a:spLocks noGrp="1"/>
          </p:cNvSpPr>
          <p:nvPr>
            <p:ph type="title"/>
          </p:nvPr>
        </p:nvSpPr>
        <p:spPr>
          <a:xfrm>
            <a:off x="646751" y="465762"/>
            <a:ext cx="68661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200" dirty="0"/>
              <a:t>Pruebas con mejor método</a:t>
            </a:r>
            <a:endParaRPr sz="3200" dirty="0"/>
          </a:p>
        </p:txBody>
      </p:sp>
      <p:sp>
        <p:nvSpPr>
          <p:cNvPr id="103" name="Google Shape;103;p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21" name="Google Shape;102;p17">
            <a:extLst>
              <a:ext uri="{FF2B5EF4-FFF2-40B4-BE49-F238E27FC236}">
                <a16:creationId xmlns:a16="http://schemas.microsoft.com/office/drawing/2014/main" id="{C91F96A2-ECF1-49A9-9B03-E7888F76666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45174" y="1323162"/>
            <a:ext cx="3826826" cy="236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-457200"/>
            <a:r>
              <a:rPr lang="es-CL" sz="1600" dirty="0"/>
              <a:t>Se muestran ejemplos obtenidos con el método de división irregular, método que presento los mejores valores de métricas</a:t>
            </a:r>
          </a:p>
          <a:p>
            <a:pPr marL="0" indent="0">
              <a:buNone/>
            </a:pPr>
            <a:endParaRPr lang="es-CL" sz="16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600" dirty="0"/>
          </a:p>
        </p:txBody>
      </p:sp>
      <p:grpSp>
        <p:nvGrpSpPr>
          <p:cNvPr id="9" name="Google Shape;544;p38">
            <a:extLst>
              <a:ext uri="{FF2B5EF4-FFF2-40B4-BE49-F238E27FC236}">
                <a16:creationId xmlns:a16="http://schemas.microsoft.com/office/drawing/2014/main" id="{2EA08D8C-E59C-4727-BE7D-A094F670BED0}"/>
              </a:ext>
            </a:extLst>
          </p:cNvPr>
          <p:cNvGrpSpPr/>
          <p:nvPr/>
        </p:nvGrpSpPr>
        <p:grpSpPr>
          <a:xfrm>
            <a:off x="8005487" y="150833"/>
            <a:ext cx="1038501" cy="656411"/>
            <a:chOff x="3241525" y="3039450"/>
            <a:chExt cx="494600" cy="312625"/>
          </a:xfrm>
          <a:solidFill>
            <a:srgbClr val="82B1E5"/>
          </a:solidFill>
        </p:grpSpPr>
        <p:sp>
          <p:nvSpPr>
            <p:cNvPr id="10" name="Google Shape;545;p38">
              <a:extLst>
                <a:ext uri="{FF2B5EF4-FFF2-40B4-BE49-F238E27FC236}">
                  <a16:creationId xmlns:a16="http://schemas.microsoft.com/office/drawing/2014/main" id="{FB46CE9D-169A-4290-8904-9DB54BC24622}"/>
                </a:ext>
              </a:extLst>
            </p:cNvPr>
            <p:cNvSpPr/>
            <p:nvPr/>
          </p:nvSpPr>
          <p:spPr>
            <a:xfrm>
              <a:off x="3241525" y="3039450"/>
              <a:ext cx="494600" cy="312625"/>
            </a:xfrm>
            <a:custGeom>
              <a:avLst/>
              <a:gdLst/>
              <a:ahLst/>
              <a:cxnLst/>
              <a:rect l="l" t="t" r="r" b="b"/>
              <a:pathLst>
                <a:path w="19784" h="12505" extrusionOk="0">
                  <a:moveTo>
                    <a:pt x="9892" y="977"/>
                  </a:moveTo>
                  <a:lnTo>
                    <a:pt x="10356" y="1001"/>
                  </a:lnTo>
                  <a:lnTo>
                    <a:pt x="10796" y="1050"/>
                  </a:lnTo>
                  <a:lnTo>
                    <a:pt x="11235" y="1124"/>
                  </a:lnTo>
                  <a:lnTo>
                    <a:pt x="11675" y="1221"/>
                  </a:lnTo>
                  <a:lnTo>
                    <a:pt x="12090" y="1343"/>
                  </a:lnTo>
                  <a:lnTo>
                    <a:pt x="12505" y="1490"/>
                  </a:lnTo>
                  <a:lnTo>
                    <a:pt x="12920" y="1661"/>
                  </a:lnTo>
                  <a:lnTo>
                    <a:pt x="13311" y="1832"/>
                  </a:lnTo>
                  <a:lnTo>
                    <a:pt x="13702" y="2027"/>
                  </a:lnTo>
                  <a:lnTo>
                    <a:pt x="14068" y="2223"/>
                  </a:lnTo>
                  <a:lnTo>
                    <a:pt x="14752" y="2662"/>
                  </a:lnTo>
                  <a:lnTo>
                    <a:pt x="15412" y="3126"/>
                  </a:lnTo>
                  <a:lnTo>
                    <a:pt x="15973" y="3590"/>
                  </a:lnTo>
                  <a:lnTo>
                    <a:pt x="16462" y="4005"/>
                  </a:lnTo>
                  <a:lnTo>
                    <a:pt x="16901" y="4421"/>
                  </a:lnTo>
                  <a:lnTo>
                    <a:pt x="17292" y="4811"/>
                  </a:lnTo>
                  <a:lnTo>
                    <a:pt x="17634" y="5178"/>
                  </a:lnTo>
                  <a:lnTo>
                    <a:pt x="18196" y="5813"/>
                  </a:lnTo>
                  <a:lnTo>
                    <a:pt x="18562" y="6252"/>
                  </a:lnTo>
                  <a:lnTo>
                    <a:pt x="18196" y="6692"/>
                  </a:lnTo>
                  <a:lnTo>
                    <a:pt x="17634" y="7327"/>
                  </a:lnTo>
                  <a:lnTo>
                    <a:pt x="17292" y="7693"/>
                  </a:lnTo>
                  <a:lnTo>
                    <a:pt x="16901" y="8084"/>
                  </a:lnTo>
                  <a:lnTo>
                    <a:pt x="16462" y="8499"/>
                  </a:lnTo>
                  <a:lnTo>
                    <a:pt x="15973" y="8915"/>
                  </a:lnTo>
                  <a:lnTo>
                    <a:pt x="15412" y="9379"/>
                  </a:lnTo>
                  <a:lnTo>
                    <a:pt x="14752" y="9843"/>
                  </a:lnTo>
                  <a:lnTo>
                    <a:pt x="14068" y="10282"/>
                  </a:lnTo>
                  <a:lnTo>
                    <a:pt x="13702" y="10478"/>
                  </a:lnTo>
                  <a:lnTo>
                    <a:pt x="13311" y="10673"/>
                  </a:lnTo>
                  <a:lnTo>
                    <a:pt x="12920" y="10844"/>
                  </a:lnTo>
                  <a:lnTo>
                    <a:pt x="12505" y="11015"/>
                  </a:lnTo>
                  <a:lnTo>
                    <a:pt x="12090" y="11161"/>
                  </a:lnTo>
                  <a:lnTo>
                    <a:pt x="11675" y="11284"/>
                  </a:lnTo>
                  <a:lnTo>
                    <a:pt x="11235" y="11381"/>
                  </a:lnTo>
                  <a:lnTo>
                    <a:pt x="10796" y="11455"/>
                  </a:lnTo>
                  <a:lnTo>
                    <a:pt x="10356" y="11503"/>
                  </a:lnTo>
                  <a:lnTo>
                    <a:pt x="9892" y="11528"/>
                  </a:lnTo>
                  <a:lnTo>
                    <a:pt x="9477" y="11528"/>
                  </a:lnTo>
                  <a:lnTo>
                    <a:pt x="9086" y="11479"/>
                  </a:lnTo>
                  <a:lnTo>
                    <a:pt x="8695" y="11430"/>
                  </a:lnTo>
                  <a:lnTo>
                    <a:pt x="8304" y="11332"/>
                  </a:lnTo>
                  <a:lnTo>
                    <a:pt x="7914" y="11235"/>
                  </a:lnTo>
                  <a:lnTo>
                    <a:pt x="7523" y="11113"/>
                  </a:lnTo>
                  <a:lnTo>
                    <a:pt x="7157" y="10990"/>
                  </a:lnTo>
                  <a:lnTo>
                    <a:pt x="6790" y="10844"/>
                  </a:lnTo>
                  <a:lnTo>
                    <a:pt x="6448" y="10673"/>
                  </a:lnTo>
                  <a:lnTo>
                    <a:pt x="6082" y="10502"/>
                  </a:lnTo>
                  <a:lnTo>
                    <a:pt x="5423" y="10111"/>
                  </a:lnTo>
                  <a:lnTo>
                    <a:pt x="4788" y="9696"/>
                  </a:lnTo>
                  <a:lnTo>
                    <a:pt x="4201" y="9232"/>
                  </a:lnTo>
                  <a:lnTo>
                    <a:pt x="3640" y="8792"/>
                  </a:lnTo>
                  <a:lnTo>
                    <a:pt x="3127" y="8328"/>
                  </a:lnTo>
                  <a:lnTo>
                    <a:pt x="2663" y="7889"/>
                  </a:lnTo>
                  <a:lnTo>
                    <a:pt x="2272" y="7474"/>
                  </a:lnTo>
                  <a:lnTo>
                    <a:pt x="1613" y="6741"/>
                  </a:lnTo>
                  <a:lnTo>
                    <a:pt x="1222" y="6252"/>
                  </a:lnTo>
                  <a:lnTo>
                    <a:pt x="1613" y="5764"/>
                  </a:lnTo>
                  <a:lnTo>
                    <a:pt x="2272" y="5031"/>
                  </a:lnTo>
                  <a:lnTo>
                    <a:pt x="2663" y="4616"/>
                  </a:lnTo>
                  <a:lnTo>
                    <a:pt x="3127" y="4176"/>
                  </a:lnTo>
                  <a:lnTo>
                    <a:pt x="3640" y="3712"/>
                  </a:lnTo>
                  <a:lnTo>
                    <a:pt x="4201" y="3273"/>
                  </a:lnTo>
                  <a:lnTo>
                    <a:pt x="4788" y="2833"/>
                  </a:lnTo>
                  <a:lnTo>
                    <a:pt x="5423" y="2394"/>
                  </a:lnTo>
                  <a:lnTo>
                    <a:pt x="6082" y="2003"/>
                  </a:lnTo>
                  <a:lnTo>
                    <a:pt x="6448" y="1832"/>
                  </a:lnTo>
                  <a:lnTo>
                    <a:pt x="6790" y="1661"/>
                  </a:lnTo>
                  <a:lnTo>
                    <a:pt x="7157" y="1514"/>
                  </a:lnTo>
                  <a:lnTo>
                    <a:pt x="7523" y="1392"/>
                  </a:lnTo>
                  <a:lnTo>
                    <a:pt x="7914" y="1270"/>
                  </a:lnTo>
                  <a:lnTo>
                    <a:pt x="8304" y="1172"/>
                  </a:lnTo>
                  <a:lnTo>
                    <a:pt x="8695" y="1075"/>
                  </a:lnTo>
                  <a:lnTo>
                    <a:pt x="9086" y="1026"/>
                  </a:lnTo>
                  <a:lnTo>
                    <a:pt x="9477" y="977"/>
                  </a:lnTo>
                  <a:close/>
                  <a:moveTo>
                    <a:pt x="9892" y="0"/>
                  </a:moveTo>
                  <a:lnTo>
                    <a:pt x="9404" y="25"/>
                  </a:lnTo>
                  <a:lnTo>
                    <a:pt x="8915" y="73"/>
                  </a:lnTo>
                  <a:lnTo>
                    <a:pt x="8451" y="147"/>
                  </a:lnTo>
                  <a:lnTo>
                    <a:pt x="7963" y="244"/>
                  </a:lnTo>
                  <a:lnTo>
                    <a:pt x="7523" y="366"/>
                  </a:lnTo>
                  <a:lnTo>
                    <a:pt x="7059" y="513"/>
                  </a:lnTo>
                  <a:lnTo>
                    <a:pt x="6619" y="684"/>
                  </a:lnTo>
                  <a:lnTo>
                    <a:pt x="6204" y="879"/>
                  </a:lnTo>
                  <a:lnTo>
                    <a:pt x="5765" y="1075"/>
                  </a:lnTo>
                  <a:lnTo>
                    <a:pt x="5374" y="1295"/>
                  </a:lnTo>
                  <a:lnTo>
                    <a:pt x="4959" y="1539"/>
                  </a:lnTo>
                  <a:lnTo>
                    <a:pt x="4592" y="1783"/>
                  </a:lnTo>
                  <a:lnTo>
                    <a:pt x="3860" y="2296"/>
                  </a:lnTo>
                  <a:lnTo>
                    <a:pt x="3176" y="2833"/>
                  </a:lnTo>
                  <a:lnTo>
                    <a:pt x="2565" y="3370"/>
                  </a:lnTo>
                  <a:lnTo>
                    <a:pt x="2028" y="3883"/>
                  </a:lnTo>
                  <a:lnTo>
                    <a:pt x="1539" y="4372"/>
                  </a:lnTo>
                  <a:lnTo>
                    <a:pt x="1149" y="4836"/>
                  </a:lnTo>
                  <a:lnTo>
                    <a:pt x="562" y="5520"/>
                  </a:lnTo>
                  <a:lnTo>
                    <a:pt x="318" y="5837"/>
                  </a:lnTo>
                  <a:lnTo>
                    <a:pt x="1" y="6252"/>
                  </a:lnTo>
                  <a:lnTo>
                    <a:pt x="318" y="6668"/>
                  </a:lnTo>
                  <a:lnTo>
                    <a:pt x="562" y="6985"/>
                  </a:lnTo>
                  <a:lnTo>
                    <a:pt x="1149" y="7669"/>
                  </a:lnTo>
                  <a:lnTo>
                    <a:pt x="1539" y="8133"/>
                  </a:lnTo>
                  <a:lnTo>
                    <a:pt x="2028" y="8621"/>
                  </a:lnTo>
                  <a:lnTo>
                    <a:pt x="2565" y="9134"/>
                  </a:lnTo>
                  <a:lnTo>
                    <a:pt x="3176" y="9672"/>
                  </a:lnTo>
                  <a:lnTo>
                    <a:pt x="3860" y="10209"/>
                  </a:lnTo>
                  <a:lnTo>
                    <a:pt x="4592" y="10722"/>
                  </a:lnTo>
                  <a:lnTo>
                    <a:pt x="4959" y="10966"/>
                  </a:lnTo>
                  <a:lnTo>
                    <a:pt x="5374" y="11210"/>
                  </a:lnTo>
                  <a:lnTo>
                    <a:pt x="5765" y="11430"/>
                  </a:lnTo>
                  <a:lnTo>
                    <a:pt x="6204" y="11625"/>
                  </a:lnTo>
                  <a:lnTo>
                    <a:pt x="6619" y="11821"/>
                  </a:lnTo>
                  <a:lnTo>
                    <a:pt x="7059" y="11992"/>
                  </a:lnTo>
                  <a:lnTo>
                    <a:pt x="7523" y="12138"/>
                  </a:lnTo>
                  <a:lnTo>
                    <a:pt x="7963" y="12260"/>
                  </a:lnTo>
                  <a:lnTo>
                    <a:pt x="8451" y="12358"/>
                  </a:lnTo>
                  <a:lnTo>
                    <a:pt x="8915" y="12431"/>
                  </a:lnTo>
                  <a:lnTo>
                    <a:pt x="9404" y="12480"/>
                  </a:lnTo>
                  <a:lnTo>
                    <a:pt x="9892" y="12505"/>
                  </a:lnTo>
                  <a:lnTo>
                    <a:pt x="10380" y="12480"/>
                  </a:lnTo>
                  <a:lnTo>
                    <a:pt x="10869" y="12431"/>
                  </a:lnTo>
                  <a:lnTo>
                    <a:pt x="11333" y="12358"/>
                  </a:lnTo>
                  <a:lnTo>
                    <a:pt x="11821" y="12260"/>
                  </a:lnTo>
                  <a:lnTo>
                    <a:pt x="12261" y="12138"/>
                  </a:lnTo>
                  <a:lnTo>
                    <a:pt x="12725" y="11992"/>
                  </a:lnTo>
                  <a:lnTo>
                    <a:pt x="13165" y="11821"/>
                  </a:lnTo>
                  <a:lnTo>
                    <a:pt x="13580" y="11625"/>
                  </a:lnTo>
                  <a:lnTo>
                    <a:pt x="14019" y="11430"/>
                  </a:lnTo>
                  <a:lnTo>
                    <a:pt x="14410" y="11210"/>
                  </a:lnTo>
                  <a:lnTo>
                    <a:pt x="14825" y="10966"/>
                  </a:lnTo>
                  <a:lnTo>
                    <a:pt x="15192" y="10722"/>
                  </a:lnTo>
                  <a:lnTo>
                    <a:pt x="15924" y="10209"/>
                  </a:lnTo>
                  <a:lnTo>
                    <a:pt x="16608" y="9672"/>
                  </a:lnTo>
                  <a:lnTo>
                    <a:pt x="17219" y="9134"/>
                  </a:lnTo>
                  <a:lnTo>
                    <a:pt x="17756" y="8621"/>
                  </a:lnTo>
                  <a:lnTo>
                    <a:pt x="18245" y="8133"/>
                  </a:lnTo>
                  <a:lnTo>
                    <a:pt x="18635" y="7669"/>
                  </a:lnTo>
                  <a:lnTo>
                    <a:pt x="19222" y="6985"/>
                  </a:lnTo>
                  <a:lnTo>
                    <a:pt x="19466" y="6668"/>
                  </a:lnTo>
                  <a:lnTo>
                    <a:pt x="19783" y="6252"/>
                  </a:lnTo>
                  <a:lnTo>
                    <a:pt x="19466" y="5837"/>
                  </a:lnTo>
                  <a:lnTo>
                    <a:pt x="19222" y="5520"/>
                  </a:lnTo>
                  <a:lnTo>
                    <a:pt x="18635" y="4836"/>
                  </a:lnTo>
                  <a:lnTo>
                    <a:pt x="18245" y="4372"/>
                  </a:lnTo>
                  <a:lnTo>
                    <a:pt x="17756" y="3883"/>
                  </a:lnTo>
                  <a:lnTo>
                    <a:pt x="17219" y="3370"/>
                  </a:lnTo>
                  <a:lnTo>
                    <a:pt x="16608" y="2833"/>
                  </a:lnTo>
                  <a:lnTo>
                    <a:pt x="15924" y="2296"/>
                  </a:lnTo>
                  <a:lnTo>
                    <a:pt x="15192" y="1783"/>
                  </a:lnTo>
                  <a:lnTo>
                    <a:pt x="14825" y="1539"/>
                  </a:lnTo>
                  <a:lnTo>
                    <a:pt x="14410" y="1295"/>
                  </a:lnTo>
                  <a:lnTo>
                    <a:pt x="14019" y="1075"/>
                  </a:lnTo>
                  <a:lnTo>
                    <a:pt x="13580" y="879"/>
                  </a:lnTo>
                  <a:lnTo>
                    <a:pt x="13165" y="684"/>
                  </a:lnTo>
                  <a:lnTo>
                    <a:pt x="12725" y="513"/>
                  </a:lnTo>
                  <a:lnTo>
                    <a:pt x="12261" y="366"/>
                  </a:lnTo>
                  <a:lnTo>
                    <a:pt x="11821" y="244"/>
                  </a:lnTo>
                  <a:lnTo>
                    <a:pt x="11333" y="147"/>
                  </a:lnTo>
                  <a:lnTo>
                    <a:pt x="10869" y="73"/>
                  </a:lnTo>
                  <a:lnTo>
                    <a:pt x="10380" y="25"/>
                  </a:lnTo>
                  <a:lnTo>
                    <a:pt x="989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82B1E5"/>
                </a:solidFill>
              </a:endParaRPr>
            </a:p>
          </p:txBody>
        </p:sp>
        <p:sp>
          <p:nvSpPr>
            <p:cNvPr id="11" name="Google Shape;546;p38">
              <a:extLst>
                <a:ext uri="{FF2B5EF4-FFF2-40B4-BE49-F238E27FC236}">
                  <a16:creationId xmlns:a16="http://schemas.microsoft.com/office/drawing/2014/main" id="{BE4F9495-16E9-4370-A85C-4B1B4AF749A2}"/>
                </a:ext>
              </a:extLst>
            </p:cNvPr>
            <p:cNvSpPr/>
            <p:nvPr/>
          </p:nvSpPr>
          <p:spPr>
            <a:xfrm>
              <a:off x="3384400" y="3091350"/>
              <a:ext cx="208850" cy="208825"/>
            </a:xfrm>
            <a:custGeom>
              <a:avLst/>
              <a:gdLst/>
              <a:ahLst/>
              <a:cxnLst/>
              <a:rect l="l" t="t" r="r" b="b"/>
              <a:pathLst>
                <a:path w="8354" h="8353" extrusionOk="0">
                  <a:moveTo>
                    <a:pt x="4177" y="0"/>
                  </a:moveTo>
                  <a:lnTo>
                    <a:pt x="3762" y="24"/>
                  </a:lnTo>
                  <a:lnTo>
                    <a:pt x="3347" y="73"/>
                  </a:lnTo>
                  <a:lnTo>
                    <a:pt x="2931" y="195"/>
                  </a:lnTo>
                  <a:lnTo>
                    <a:pt x="2541" y="318"/>
                  </a:lnTo>
                  <a:lnTo>
                    <a:pt x="2174" y="513"/>
                  </a:lnTo>
                  <a:lnTo>
                    <a:pt x="1832" y="708"/>
                  </a:lnTo>
                  <a:lnTo>
                    <a:pt x="1515" y="953"/>
                  </a:lnTo>
                  <a:lnTo>
                    <a:pt x="1222" y="1221"/>
                  </a:lnTo>
                  <a:lnTo>
                    <a:pt x="953" y="1514"/>
                  </a:lnTo>
                  <a:lnTo>
                    <a:pt x="709" y="1832"/>
                  </a:lnTo>
                  <a:lnTo>
                    <a:pt x="514" y="2174"/>
                  </a:lnTo>
                  <a:lnTo>
                    <a:pt x="318" y="2540"/>
                  </a:lnTo>
                  <a:lnTo>
                    <a:pt x="196" y="2931"/>
                  </a:lnTo>
                  <a:lnTo>
                    <a:pt x="74" y="3346"/>
                  </a:lnTo>
                  <a:lnTo>
                    <a:pt x="25" y="3761"/>
                  </a:lnTo>
                  <a:lnTo>
                    <a:pt x="1" y="4176"/>
                  </a:lnTo>
                  <a:lnTo>
                    <a:pt x="25" y="4592"/>
                  </a:lnTo>
                  <a:lnTo>
                    <a:pt x="74" y="5007"/>
                  </a:lnTo>
                  <a:lnTo>
                    <a:pt x="196" y="5422"/>
                  </a:lnTo>
                  <a:lnTo>
                    <a:pt x="318" y="5813"/>
                  </a:lnTo>
                  <a:lnTo>
                    <a:pt x="514" y="6179"/>
                  </a:lnTo>
                  <a:lnTo>
                    <a:pt x="709" y="6521"/>
                  </a:lnTo>
                  <a:lnTo>
                    <a:pt x="953" y="6839"/>
                  </a:lnTo>
                  <a:lnTo>
                    <a:pt x="1222" y="7132"/>
                  </a:lnTo>
                  <a:lnTo>
                    <a:pt x="1515" y="7400"/>
                  </a:lnTo>
                  <a:lnTo>
                    <a:pt x="1832" y="7644"/>
                  </a:lnTo>
                  <a:lnTo>
                    <a:pt x="2174" y="7840"/>
                  </a:lnTo>
                  <a:lnTo>
                    <a:pt x="2541" y="8035"/>
                  </a:lnTo>
                  <a:lnTo>
                    <a:pt x="2931" y="8157"/>
                  </a:lnTo>
                  <a:lnTo>
                    <a:pt x="3347" y="8279"/>
                  </a:lnTo>
                  <a:lnTo>
                    <a:pt x="3762" y="8328"/>
                  </a:lnTo>
                  <a:lnTo>
                    <a:pt x="4177" y="8353"/>
                  </a:lnTo>
                  <a:lnTo>
                    <a:pt x="4592" y="8328"/>
                  </a:lnTo>
                  <a:lnTo>
                    <a:pt x="5007" y="8279"/>
                  </a:lnTo>
                  <a:lnTo>
                    <a:pt x="5423" y="8157"/>
                  </a:lnTo>
                  <a:lnTo>
                    <a:pt x="5813" y="8035"/>
                  </a:lnTo>
                  <a:lnTo>
                    <a:pt x="6180" y="7840"/>
                  </a:lnTo>
                  <a:lnTo>
                    <a:pt x="6522" y="7644"/>
                  </a:lnTo>
                  <a:lnTo>
                    <a:pt x="6839" y="7400"/>
                  </a:lnTo>
                  <a:lnTo>
                    <a:pt x="7132" y="7132"/>
                  </a:lnTo>
                  <a:lnTo>
                    <a:pt x="7401" y="6839"/>
                  </a:lnTo>
                  <a:lnTo>
                    <a:pt x="7645" y="6521"/>
                  </a:lnTo>
                  <a:lnTo>
                    <a:pt x="7840" y="6179"/>
                  </a:lnTo>
                  <a:lnTo>
                    <a:pt x="8036" y="5813"/>
                  </a:lnTo>
                  <a:lnTo>
                    <a:pt x="8158" y="5422"/>
                  </a:lnTo>
                  <a:lnTo>
                    <a:pt x="8280" y="5007"/>
                  </a:lnTo>
                  <a:lnTo>
                    <a:pt x="8329" y="4592"/>
                  </a:lnTo>
                  <a:lnTo>
                    <a:pt x="8353" y="4176"/>
                  </a:lnTo>
                  <a:lnTo>
                    <a:pt x="8329" y="3737"/>
                  </a:lnTo>
                  <a:lnTo>
                    <a:pt x="8256" y="3297"/>
                  </a:lnTo>
                  <a:lnTo>
                    <a:pt x="8134" y="3517"/>
                  </a:lnTo>
                  <a:lnTo>
                    <a:pt x="8011" y="3688"/>
                  </a:lnTo>
                  <a:lnTo>
                    <a:pt x="7840" y="3859"/>
                  </a:lnTo>
                  <a:lnTo>
                    <a:pt x="7645" y="4005"/>
                  </a:lnTo>
                  <a:lnTo>
                    <a:pt x="7425" y="4128"/>
                  </a:lnTo>
                  <a:lnTo>
                    <a:pt x="7205" y="4201"/>
                  </a:lnTo>
                  <a:lnTo>
                    <a:pt x="6961" y="4250"/>
                  </a:lnTo>
                  <a:lnTo>
                    <a:pt x="6717" y="4274"/>
                  </a:lnTo>
                  <a:lnTo>
                    <a:pt x="6546" y="4274"/>
                  </a:lnTo>
                  <a:lnTo>
                    <a:pt x="6375" y="4250"/>
                  </a:lnTo>
                  <a:lnTo>
                    <a:pt x="6204" y="4201"/>
                  </a:lnTo>
                  <a:lnTo>
                    <a:pt x="6058" y="4152"/>
                  </a:lnTo>
                  <a:lnTo>
                    <a:pt x="5887" y="4079"/>
                  </a:lnTo>
                  <a:lnTo>
                    <a:pt x="5764" y="3981"/>
                  </a:lnTo>
                  <a:lnTo>
                    <a:pt x="5618" y="3883"/>
                  </a:lnTo>
                  <a:lnTo>
                    <a:pt x="5496" y="3786"/>
                  </a:lnTo>
                  <a:lnTo>
                    <a:pt x="5398" y="3664"/>
                  </a:lnTo>
                  <a:lnTo>
                    <a:pt x="5300" y="3517"/>
                  </a:lnTo>
                  <a:lnTo>
                    <a:pt x="5203" y="3395"/>
                  </a:lnTo>
                  <a:lnTo>
                    <a:pt x="5129" y="3224"/>
                  </a:lnTo>
                  <a:lnTo>
                    <a:pt x="5081" y="3077"/>
                  </a:lnTo>
                  <a:lnTo>
                    <a:pt x="5032" y="2906"/>
                  </a:lnTo>
                  <a:lnTo>
                    <a:pt x="5007" y="2735"/>
                  </a:lnTo>
                  <a:lnTo>
                    <a:pt x="5007" y="2564"/>
                  </a:lnTo>
                  <a:lnTo>
                    <a:pt x="5007" y="2394"/>
                  </a:lnTo>
                  <a:lnTo>
                    <a:pt x="5032" y="2223"/>
                  </a:lnTo>
                  <a:lnTo>
                    <a:pt x="5081" y="2052"/>
                  </a:lnTo>
                  <a:lnTo>
                    <a:pt x="5129" y="1905"/>
                  </a:lnTo>
                  <a:lnTo>
                    <a:pt x="5203" y="1759"/>
                  </a:lnTo>
                  <a:lnTo>
                    <a:pt x="5300" y="1612"/>
                  </a:lnTo>
                  <a:lnTo>
                    <a:pt x="5398" y="1490"/>
                  </a:lnTo>
                  <a:lnTo>
                    <a:pt x="5496" y="1368"/>
                  </a:lnTo>
                  <a:lnTo>
                    <a:pt x="5618" y="1246"/>
                  </a:lnTo>
                  <a:lnTo>
                    <a:pt x="5764" y="1148"/>
                  </a:lnTo>
                  <a:lnTo>
                    <a:pt x="5887" y="1075"/>
                  </a:lnTo>
                  <a:lnTo>
                    <a:pt x="6033" y="1001"/>
                  </a:lnTo>
                  <a:lnTo>
                    <a:pt x="6204" y="928"/>
                  </a:lnTo>
                  <a:lnTo>
                    <a:pt x="6375" y="879"/>
                  </a:lnTo>
                  <a:lnTo>
                    <a:pt x="6522" y="855"/>
                  </a:lnTo>
                  <a:lnTo>
                    <a:pt x="6717" y="855"/>
                  </a:lnTo>
                  <a:lnTo>
                    <a:pt x="6448" y="659"/>
                  </a:lnTo>
                  <a:lnTo>
                    <a:pt x="6155" y="489"/>
                  </a:lnTo>
                  <a:lnTo>
                    <a:pt x="5838" y="342"/>
                  </a:lnTo>
                  <a:lnTo>
                    <a:pt x="5545" y="220"/>
                  </a:lnTo>
                  <a:lnTo>
                    <a:pt x="5203" y="122"/>
                  </a:lnTo>
                  <a:lnTo>
                    <a:pt x="4885" y="49"/>
                  </a:lnTo>
                  <a:lnTo>
                    <a:pt x="4519" y="24"/>
                  </a:lnTo>
                  <a:lnTo>
                    <a:pt x="417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82B1E5"/>
                </a:solidFill>
              </a:endParaRPr>
            </a:p>
          </p:txBody>
        </p:sp>
      </p:grpSp>
      <p:sp>
        <p:nvSpPr>
          <p:cNvPr id="13" name="Rectángulo 12">
            <a:extLst>
              <a:ext uri="{FF2B5EF4-FFF2-40B4-BE49-F238E27FC236}">
                <a16:creationId xmlns:a16="http://schemas.microsoft.com/office/drawing/2014/main" id="{B323F31E-55D5-4E2B-98B6-AA86EAC158A8}"/>
              </a:ext>
            </a:extLst>
          </p:cNvPr>
          <p:cNvSpPr/>
          <p:nvPr/>
        </p:nvSpPr>
        <p:spPr>
          <a:xfrm>
            <a:off x="5580552" y="4459495"/>
            <a:ext cx="242493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1100" b="1" dirty="0">
                <a:solidFill>
                  <a:srgbClr val="666666"/>
                </a:solidFill>
                <a:latin typeface="Raleway Light"/>
                <a:sym typeface="Raleway Light"/>
              </a:rPr>
              <a:t>Figura 1 </a:t>
            </a:r>
            <a:r>
              <a:rPr lang="es-CL" sz="1100" b="1" dirty="0" err="1">
                <a:solidFill>
                  <a:srgbClr val="666666"/>
                </a:solidFill>
                <a:latin typeface="Raleway Light"/>
                <a:sym typeface="Raleway Light"/>
              </a:rPr>
              <a:t>Query</a:t>
            </a:r>
            <a:endParaRPr lang="es-CL" sz="900" b="1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175D575-F3AF-46A1-89E3-17C2254476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0417" y="1020495"/>
            <a:ext cx="3703983" cy="3404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9246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7"/>
          <p:cNvSpPr txBox="1">
            <a:spLocks noGrp="1"/>
          </p:cNvSpPr>
          <p:nvPr>
            <p:ph type="title"/>
          </p:nvPr>
        </p:nvSpPr>
        <p:spPr>
          <a:xfrm>
            <a:off x="646751" y="465762"/>
            <a:ext cx="68661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200" dirty="0"/>
              <a:t>Pruebas con mejor método</a:t>
            </a:r>
            <a:endParaRPr sz="3200" dirty="0"/>
          </a:p>
        </p:txBody>
      </p:sp>
      <p:sp>
        <p:nvSpPr>
          <p:cNvPr id="103" name="Google Shape;103;p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21" name="Google Shape;102;p17">
            <a:extLst>
              <a:ext uri="{FF2B5EF4-FFF2-40B4-BE49-F238E27FC236}">
                <a16:creationId xmlns:a16="http://schemas.microsoft.com/office/drawing/2014/main" id="{C91F96A2-ECF1-49A9-9B03-E7888F76666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42710" y="1178723"/>
            <a:ext cx="4021898" cy="236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-457200"/>
            <a:r>
              <a:rPr lang="es-CL" sz="1600" dirty="0"/>
              <a:t>Se muestran ejemplos obtenidos con el método de división irregular, método que presento los mejores valores de métricas</a:t>
            </a:r>
          </a:p>
          <a:p>
            <a:pPr marL="0" indent="0">
              <a:buNone/>
            </a:pPr>
            <a:endParaRPr lang="es-CL" sz="16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600" dirty="0"/>
          </a:p>
        </p:txBody>
      </p:sp>
      <p:grpSp>
        <p:nvGrpSpPr>
          <p:cNvPr id="9" name="Google Shape;544;p38">
            <a:extLst>
              <a:ext uri="{FF2B5EF4-FFF2-40B4-BE49-F238E27FC236}">
                <a16:creationId xmlns:a16="http://schemas.microsoft.com/office/drawing/2014/main" id="{2EA08D8C-E59C-4727-BE7D-A094F670BED0}"/>
              </a:ext>
            </a:extLst>
          </p:cNvPr>
          <p:cNvGrpSpPr/>
          <p:nvPr/>
        </p:nvGrpSpPr>
        <p:grpSpPr>
          <a:xfrm>
            <a:off x="8005487" y="150833"/>
            <a:ext cx="1038501" cy="656411"/>
            <a:chOff x="3241525" y="3039450"/>
            <a:chExt cx="494600" cy="312625"/>
          </a:xfrm>
          <a:solidFill>
            <a:srgbClr val="82B1E5"/>
          </a:solidFill>
        </p:grpSpPr>
        <p:sp>
          <p:nvSpPr>
            <p:cNvPr id="10" name="Google Shape;545;p38">
              <a:extLst>
                <a:ext uri="{FF2B5EF4-FFF2-40B4-BE49-F238E27FC236}">
                  <a16:creationId xmlns:a16="http://schemas.microsoft.com/office/drawing/2014/main" id="{FB46CE9D-169A-4290-8904-9DB54BC24622}"/>
                </a:ext>
              </a:extLst>
            </p:cNvPr>
            <p:cNvSpPr/>
            <p:nvPr/>
          </p:nvSpPr>
          <p:spPr>
            <a:xfrm>
              <a:off x="3241525" y="3039450"/>
              <a:ext cx="494600" cy="312625"/>
            </a:xfrm>
            <a:custGeom>
              <a:avLst/>
              <a:gdLst/>
              <a:ahLst/>
              <a:cxnLst/>
              <a:rect l="l" t="t" r="r" b="b"/>
              <a:pathLst>
                <a:path w="19784" h="12505" extrusionOk="0">
                  <a:moveTo>
                    <a:pt x="9892" y="977"/>
                  </a:moveTo>
                  <a:lnTo>
                    <a:pt x="10356" y="1001"/>
                  </a:lnTo>
                  <a:lnTo>
                    <a:pt x="10796" y="1050"/>
                  </a:lnTo>
                  <a:lnTo>
                    <a:pt x="11235" y="1124"/>
                  </a:lnTo>
                  <a:lnTo>
                    <a:pt x="11675" y="1221"/>
                  </a:lnTo>
                  <a:lnTo>
                    <a:pt x="12090" y="1343"/>
                  </a:lnTo>
                  <a:lnTo>
                    <a:pt x="12505" y="1490"/>
                  </a:lnTo>
                  <a:lnTo>
                    <a:pt x="12920" y="1661"/>
                  </a:lnTo>
                  <a:lnTo>
                    <a:pt x="13311" y="1832"/>
                  </a:lnTo>
                  <a:lnTo>
                    <a:pt x="13702" y="2027"/>
                  </a:lnTo>
                  <a:lnTo>
                    <a:pt x="14068" y="2223"/>
                  </a:lnTo>
                  <a:lnTo>
                    <a:pt x="14752" y="2662"/>
                  </a:lnTo>
                  <a:lnTo>
                    <a:pt x="15412" y="3126"/>
                  </a:lnTo>
                  <a:lnTo>
                    <a:pt x="15973" y="3590"/>
                  </a:lnTo>
                  <a:lnTo>
                    <a:pt x="16462" y="4005"/>
                  </a:lnTo>
                  <a:lnTo>
                    <a:pt x="16901" y="4421"/>
                  </a:lnTo>
                  <a:lnTo>
                    <a:pt x="17292" y="4811"/>
                  </a:lnTo>
                  <a:lnTo>
                    <a:pt x="17634" y="5178"/>
                  </a:lnTo>
                  <a:lnTo>
                    <a:pt x="18196" y="5813"/>
                  </a:lnTo>
                  <a:lnTo>
                    <a:pt x="18562" y="6252"/>
                  </a:lnTo>
                  <a:lnTo>
                    <a:pt x="18196" y="6692"/>
                  </a:lnTo>
                  <a:lnTo>
                    <a:pt x="17634" y="7327"/>
                  </a:lnTo>
                  <a:lnTo>
                    <a:pt x="17292" y="7693"/>
                  </a:lnTo>
                  <a:lnTo>
                    <a:pt x="16901" y="8084"/>
                  </a:lnTo>
                  <a:lnTo>
                    <a:pt x="16462" y="8499"/>
                  </a:lnTo>
                  <a:lnTo>
                    <a:pt x="15973" y="8915"/>
                  </a:lnTo>
                  <a:lnTo>
                    <a:pt x="15412" y="9379"/>
                  </a:lnTo>
                  <a:lnTo>
                    <a:pt x="14752" y="9843"/>
                  </a:lnTo>
                  <a:lnTo>
                    <a:pt x="14068" y="10282"/>
                  </a:lnTo>
                  <a:lnTo>
                    <a:pt x="13702" y="10478"/>
                  </a:lnTo>
                  <a:lnTo>
                    <a:pt x="13311" y="10673"/>
                  </a:lnTo>
                  <a:lnTo>
                    <a:pt x="12920" y="10844"/>
                  </a:lnTo>
                  <a:lnTo>
                    <a:pt x="12505" y="11015"/>
                  </a:lnTo>
                  <a:lnTo>
                    <a:pt x="12090" y="11161"/>
                  </a:lnTo>
                  <a:lnTo>
                    <a:pt x="11675" y="11284"/>
                  </a:lnTo>
                  <a:lnTo>
                    <a:pt x="11235" y="11381"/>
                  </a:lnTo>
                  <a:lnTo>
                    <a:pt x="10796" y="11455"/>
                  </a:lnTo>
                  <a:lnTo>
                    <a:pt x="10356" y="11503"/>
                  </a:lnTo>
                  <a:lnTo>
                    <a:pt x="9892" y="11528"/>
                  </a:lnTo>
                  <a:lnTo>
                    <a:pt x="9477" y="11528"/>
                  </a:lnTo>
                  <a:lnTo>
                    <a:pt x="9086" y="11479"/>
                  </a:lnTo>
                  <a:lnTo>
                    <a:pt x="8695" y="11430"/>
                  </a:lnTo>
                  <a:lnTo>
                    <a:pt x="8304" y="11332"/>
                  </a:lnTo>
                  <a:lnTo>
                    <a:pt x="7914" y="11235"/>
                  </a:lnTo>
                  <a:lnTo>
                    <a:pt x="7523" y="11113"/>
                  </a:lnTo>
                  <a:lnTo>
                    <a:pt x="7157" y="10990"/>
                  </a:lnTo>
                  <a:lnTo>
                    <a:pt x="6790" y="10844"/>
                  </a:lnTo>
                  <a:lnTo>
                    <a:pt x="6448" y="10673"/>
                  </a:lnTo>
                  <a:lnTo>
                    <a:pt x="6082" y="10502"/>
                  </a:lnTo>
                  <a:lnTo>
                    <a:pt x="5423" y="10111"/>
                  </a:lnTo>
                  <a:lnTo>
                    <a:pt x="4788" y="9696"/>
                  </a:lnTo>
                  <a:lnTo>
                    <a:pt x="4201" y="9232"/>
                  </a:lnTo>
                  <a:lnTo>
                    <a:pt x="3640" y="8792"/>
                  </a:lnTo>
                  <a:lnTo>
                    <a:pt x="3127" y="8328"/>
                  </a:lnTo>
                  <a:lnTo>
                    <a:pt x="2663" y="7889"/>
                  </a:lnTo>
                  <a:lnTo>
                    <a:pt x="2272" y="7474"/>
                  </a:lnTo>
                  <a:lnTo>
                    <a:pt x="1613" y="6741"/>
                  </a:lnTo>
                  <a:lnTo>
                    <a:pt x="1222" y="6252"/>
                  </a:lnTo>
                  <a:lnTo>
                    <a:pt x="1613" y="5764"/>
                  </a:lnTo>
                  <a:lnTo>
                    <a:pt x="2272" y="5031"/>
                  </a:lnTo>
                  <a:lnTo>
                    <a:pt x="2663" y="4616"/>
                  </a:lnTo>
                  <a:lnTo>
                    <a:pt x="3127" y="4176"/>
                  </a:lnTo>
                  <a:lnTo>
                    <a:pt x="3640" y="3712"/>
                  </a:lnTo>
                  <a:lnTo>
                    <a:pt x="4201" y="3273"/>
                  </a:lnTo>
                  <a:lnTo>
                    <a:pt x="4788" y="2833"/>
                  </a:lnTo>
                  <a:lnTo>
                    <a:pt x="5423" y="2394"/>
                  </a:lnTo>
                  <a:lnTo>
                    <a:pt x="6082" y="2003"/>
                  </a:lnTo>
                  <a:lnTo>
                    <a:pt x="6448" y="1832"/>
                  </a:lnTo>
                  <a:lnTo>
                    <a:pt x="6790" y="1661"/>
                  </a:lnTo>
                  <a:lnTo>
                    <a:pt x="7157" y="1514"/>
                  </a:lnTo>
                  <a:lnTo>
                    <a:pt x="7523" y="1392"/>
                  </a:lnTo>
                  <a:lnTo>
                    <a:pt x="7914" y="1270"/>
                  </a:lnTo>
                  <a:lnTo>
                    <a:pt x="8304" y="1172"/>
                  </a:lnTo>
                  <a:lnTo>
                    <a:pt x="8695" y="1075"/>
                  </a:lnTo>
                  <a:lnTo>
                    <a:pt x="9086" y="1026"/>
                  </a:lnTo>
                  <a:lnTo>
                    <a:pt x="9477" y="977"/>
                  </a:lnTo>
                  <a:close/>
                  <a:moveTo>
                    <a:pt x="9892" y="0"/>
                  </a:moveTo>
                  <a:lnTo>
                    <a:pt x="9404" y="25"/>
                  </a:lnTo>
                  <a:lnTo>
                    <a:pt x="8915" y="73"/>
                  </a:lnTo>
                  <a:lnTo>
                    <a:pt x="8451" y="147"/>
                  </a:lnTo>
                  <a:lnTo>
                    <a:pt x="7963" y="244"/>
                  </a:lnTo>
                  <a:lnTo>
                    <a:pt x="7523" y="366"/>
                  </a:lnTo>
                  <a:lnTo>
                    <a:pt x="7059" y="513"/>
                  </a:lnTo>
                  <a:lnTo>
                    <a:pt x="6619" y="684"/>
                  </a:lnTo>
                  <a:lnTo>
                    <a:pt x="6204" y="879"/>
                  </a:lnTo>
                  <a:lnTo>
                    <a:pt x="5765" y="1075"/>
                  </a:lnTo>
                  <a:lnTo>
                    <a:pt x="5374" y="1295"/>
                  </a:lnTo>
                  <a:lnTo>
                    <a:pt x="4959" y="1539"/>
                  </a:lnTo>
                  <a:lnTo>
                    <a:pt x="4592" y="1783"/>
                  </a:lnTo>
                  <a:lnTo>
                    <a:pt x="3860" y="2296"/>
                  </a:lnTo>
                  <a:lnTo>
                    <a:pt x="3176" y="2833"/>
                  </a:lnTo>
                  <a:lnTo>
                    <a:pt x="2565" y="3370"/>
                  </a:lnTo>
                  <a:lnTo>
                    <a:pt x="2028" y="3883"/>
                  </a:lnTo>
                  <a:lnTo>
                    <a:pt x="1539" y="4372"/>
                  </a:lnTo>
                  <a:lnTo>
                    <a:pt x="1149" y="4836"/>
                  </a:lnTo>
                  <a:lnTo>
                    <a:pt x="562" y="5520"/>
                  </a:lnTo>
                  <a:lnTo>
                    <a:pt x="318" y="5837"/>
                  </a:lnTo>
                  <a:lnTo>
                    <a:pt x="1" y="6252"/>
                  </a:lnTo>
                  <a:lnTo>
                    <a:pt x="318" y="6668"/>
                  </a:lnTo>
                  <a:lnTo>
                    <a:pt x="562" y="6985"/>
                  </a:lnTo>
                  <a:lnTo>
                    <a:pt x="1149" y="7669"/>
                  </a:lnTo>
                  <a:lnTo>
                    <a:pt x="1539" y="8133"/>
                  </a:lnTo>
                  <a:lnTo>
                    <a:pt x="2028" y="8621"/>
                  </a:lnTo>
                  <a:lnTo>
                    <a:pt x="2565" y="9134"/>
                  </a:lnTo>
                  <a:lnTo>
                    <a:pt x="3176" y="9672"/>
                  </a:lnTo>
                  <a:lnTo>
                    <a:pt x="3860" y="10209"/>
                  </a:lnTo>
                  <a:lnTo>
                    <a:pt x="4592" y="10722"/>
                  </a:lnTo>
                  <a:lnTo>
                    <a:pt x="4959" y="10966"/>
                  </a:lnTo>
                  <a:lnTo>
                    <a:pt x="5374" y="11210"/>
                  </a:lnTo>
                  <a:lnTo>
                    <a:pt x="5765" y="11430"/>
                  </a:lnTo>
                  <a:lnTo>
                    <a:pt x="6204" y="11625"/>
                  </a:lnTo>
                  <a:lnTo>
                    <a:pt x="6619" y="11821"/>
                  </a:lnTo>
                  <a:lnTo>
                    <a:pt x="7059" y="11992"/>
                  </a:lnTo>
                  <a:lnTo>
                    <a:pt x="7523" y="12138"/>
                  </a:lnTo>
                  <a:lnTo>
                    <a:pt x="7963" y="12260"/>
                  </a:lnTo>
                  <a:lnTo>
                    <a:pt x="8451" y="12358"/>
                  </a:lnTo>
                  <a:lnTo>
                    <a:pt x="8915" y="12431"/>
                  </a:lnTo>
                  <a:lnTo>
                    <a:pt x="9404" y="12480"/>
                  </a:lnTo>
                  <a:lnTo>
                    <a:pt x="9892" y="12505"/>
                  </a:lnTo>
                  <a:lnTo>
                    <a:pt x="10380" y="12480"/>
                  </a:lnTo>
                  <a:lnTo>
                    <a:pt x="10869" y="12431"/>
                  </a:lnTo>
                  <a:lnTo>
                    <a:pt x="11333" y="12358"/>
                  </a:lnTo>
                  <a:lnTo>
                    <a:pt x="11821" y="12260"/>
                  </a:lnTo>
                  <a:lnTo>
                    <a:pt x="12261" y="12138"/>
                  </a:lnTo>
                  <a:lnTo>
                    <a:pt x="12725" y="11992"/>
                  </a:lnTo>
                  <a:lnTo>
                    <a:pt x="13165" y="11821"/>
                  </a:lnTo>
                  <a:lnTo>
                    <a:pt x="13580" y="11625"/>
                  </a:lnTo>
                  <a:lnTo>
                    <a:pt x="14019" y="11430"/>
                  </a:lnTo>
                  <a:lnTo>
                    <a:pt x="14410" y="11210"/>
                  </a:lnTo>
                  <a:lnTo>
                    <a:pt x="14825" y="10966"/>
                  </a:lnTo>
                  <a:lnTo>
                    <a:pt x="15192" y="10722"/>
                  </a:lnTo>
                  <a:lnTo>
                    <a:pt x="15924" y="10209"/>
                  </a:lnTo>
                  <a:lnTo>
                    <a:pt x="16608" y="9672"/>
                  </a:lnTo>
                  <a:lnTo>
                    <a:pt x="17219" y="9134"/>
                  </a:lnTo>
                  <a:lnTo>
                    <a:pt x="17756" y="8621"/>
                  </a:lnTo>
                  <a:lnTo>
                    <a:pt x="18245" y="8133"/>
                  </a:lnTo>
                  <a:lnTo>
                    <a:pt x="18635" y="7669"/>
                  </a:lnTo>
                  <a:lnTo>
                    <a:pt x="19222" y="6985"/>
                  </a:lnTo>
                  <a:lnTo>
                    <a:pt x="19466" y="6668"/>
                  </a:lnTo>
                  <a:lnTo>
                    <a:pt x="19783" y="6252"/>
                  </a:lnTo>
                  <a:lnTo>
                    <a:pt x="19466" y="5837"/>
                  </a:lnTo>
                  <a:lnTo>
                    <a:pt x="19222" y="5520"/>
                  </a:lnTo>
                  <a:lnTo>
                    <a:pt x="18635" y="4836"/>
                  </a:lnTo>
                  <a:lnTo>
                    <a:pt x="18245" y="4372"/>
                  </a:lnTo>
                  <a:lnTo>
                    <a:pt x="17756" y="3883"/>
                  </a:lnTo>
                  <a:lnTo>
                    <a:pt x="17219" y="3370"/>
                  </a:lnTo>
                  <a:lnTo>
                    <a:pt x="16608" y="2833"/>
                  </a:lnTo>
                  <a:lnTo>
                    <a:pt x="15924" y="2296"/>
                  </a:lnTo>
                  <a:lnTo>
                    <a:pt x="15192" y="1783"/>
                  </a:lnTo>
                  <a:lnTo>
                    <a:pt x="14825" y="1539"/>
                  </a:lnTo>
                  <a:lnTo>
                    <a:pt x="14410" y="1295"/>
                  </a:lnTo>
                  <a:lnTo>
                    <a:pt x="14019" y="1075"/>
                  </a:lnTo>
                  <a:lnTo>
                    <a:pt x="13580" y="879"/>
                  </a:lnTo>
                  <a:lnTo>
                    <a:pt x="13165" y="684"/>
                  </a:lnTo>
                  <a:lnTo>
                    <a:pt x="12725" y="513"/>
                  </a:lnTo>
                  <a:lnTo>
                    <a:pt x="12261" y="366"/>
                  </a:lnTo>
                  <a:lnTo>
                    <a:pt x="11821" y="244"/>
                  </a:lnTo>
                  <a:lnTo>
                    <a:pt x="11333" y="147"/>
                  </a:lnTo>
                  <a:lnTo>
                    <a:pt x="10869" y="73"/>
                  </a:lnTo>
                  <a:lnTo>
                    <a:pt x="10380" y="25"/>
                  </a:lnTo>
                  <a:lnTo>
                    <a:pt x="989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82B1E5"/>
                </a:solidFill>
              </a:endParaRPr>
            </a:p>
          </p:txBody>
        </p:sp>
        <p:sp>
          <p:nvSpPr>
            <p:cNvPr id="11" name="Google Shape;546;p38">
              <a:extLst>
                <a:ext uri="{FF2B5EF4-FFF2-40B4-BE49-F238E27FC236}">
                  <a16:creationId xmlns:a16="http://schemas.microsoft.com/office/drawing/2014/main" id="{BE4F9495-16E9-4370-A85C-4B1B4AF749A2}"/>
                </a:ext>
              </a:extLst>
            </p:cNvPr>
            <p:cNvSpPr/>
            <p:nvPr/>
          </p:nvSpPr>
          <p:spPr>
            <a:xfrm>
              <a:off x="3384400" y="3091350"/>
              <a:ext cx="208850" cy="208825"/>
            </a:xfrm>
            <a:custGeom>
              <a:avLst/>
              <a:gdLst/>
              <a:ahLst/>
              <a:cxnLst/>
              <a:rect l="l" t="t" r="r" b="b"/>
              <a:pathLst>
                <a:path w="8354" h="8353" extrusionOk="0">
                  <a:moveTo>
                    <a:pt x="4177" y="0"/>
                  </a:moveTo>
                  <a:lnTo>
                    <a:pt x="3762" y="24"/>
                  </a:lnTo>
                  <a:lnTo>
                    <a:pt x="3347" y="73"/>
                  </a:lnTo>
                  <a:lnTo>
                    <a:pt x="2931" y="195"/>
                  </a:lnTo>
                  <a:lnTo>
                    <a:pt x="2541" y="318"/>
                  </a:lnTo>
                  <a:lnTo>
                    <a:pt x="2174" y="513"/>
                  </a:lnTo>
                  <a:lnTo>
                    <a:pt x="1832" y="708"/>
                  </a:lnTo>
                  <a:lnTo>
                    <a:pt x="1515" y="953"/>
                  </a:lnTo>
                  <a:lnTo>
                    <a:pt x="1222" y="1221"/>
                  </a:lnTo>
                  <a:lnTo>
                    <a:pt x="953" y="1514"/>
                  </a:lnTo>
                  <a:lnTo>
                    <a:pt x="709" y="1832"/>
                  </a:lnTo>
                  <a:lnTo>
                    <a:pt x="514" y="2174"/>
                  </a:lnTo>
                  <a:lnTo>
                    <a:pt x="318" y="2540"/>
                  </a:lnTo>
                  <a:lnTo>
                    <a:pt x="196" y="2931"/>
                  </a:lnTo>
                  <a:lnTo>
                    <a:pt x="74" y="3346"/>
                  </a:lnTo>
                  <a:lnTo>
                    <a:pt x="25" y="3761"/>
                  </a:lnTo>
                  <a:lnTo>
                    <a:pt x="1" y="4176"/>
                  </a:lnTo>
                  <a:lnTo>
                    <a:pt x="25" y="4592"/>
                  </a:lnTo>
                  <a:lnTo>
                    <a:pt x="74" y="5007"/>
                  </a:lnTo>
                  <a:lnTo>
                    <a:pt x="196" y="5422"/>
                  </a:lnTo>
                  <a:lnTo>
                    <a:pt x="318" y="5813"/>
                  </a:lnTo>
                  <a:lnTo>
                    <a:pt x="514" y="6179"/>
                  </a:lnTo>
                  <a:lnTo>
                    <a:pt x="709" y="6521"/>
                  </a:lnTo>
                  <a:lnTo>
                    <a:pt x="953" y="6839"/>
                  </a:lnTo>
                  <a:lnTo>
                    <a:pt x="1222" y="7132"/>
                  </a:lnTo>
                  <a:lnTo>
                    <a:pt x="1515" y="7400"/>
                  </a:lnTo>
                  <a:lnTo>
                    <a:pt x="1832" y="7644"/>
                  </a:lnTo>
                  <a:lnTo>
                    <a:pt x="2174" y="7840"/>
                  </a:lnTo>
                  <a:lnTo>
                    <a:pt x="2541" y="8035"/>
                  </a:lnTo>
                  <a:lnTo>
                    <a:pt x="2931" y="8157"/>
                  </a:lnTo>
                  <a:lnTo>
                    <a:pt x="3347" y="8279"/>
                  </a:lnTo>
                  <a:lnTo>
                    <a:pt x="3762" y="8328"/>
                  </a:lnTo>
                  <a:lnTo>
                    <a:pt x="4177" y="8353"/>
                  </a:lnTo>
                  <a:lnTo>
                    <a:pt x="4592" y="8328"/>
                  </a:lnTo>
                  <a:lnTo>
                    <a:pt x="5007" y="8279"/>
                  </a:lnTo>
                  <a:lnTo>
                    <a:pt x="5423" y="8157"/>
                  </a:lnTo>
                  <a:lnTo>
                    <a:pt x="5813" y="8035"/>
                  </a:lnTo>
                  <a:lnTo>
                    <a:pt x="6180" y="7840"/>
                  </a:lnTo>
                  <a:lnTo>
                    <a:pt x="6522" y="7644"/>
                  </a:lnTo>
                  <a:lnTo>
                    <a:pt x="6839" y="7400"/>
                  </a:lnTo>
                  <a:lnTo>
                    <a:pt x="7132" y="7132"/>
                  </a:lnTo>
                  <a:lnTo>
                    <a:pt x="7401" y="6839"/>
                  </a:lnTo>
                  <a:lnTo>
                    <a:pt x="7645" y="6521"/>
                  </a:lnTo>
                  <a:lnTo>
                    <a:pt x="7840" y="6179"/>
                  </a:lnTo>
                  <a:lnTo>
                    <a:pt x="8036" y="5813"/>
                  </a:lnTo>
                  <a:lnTo>
                    <a:pt x="8158" y="5422"/>
                  </a:lnTo>
                  <a:lnTo>
                    <a:pt x="8280" y="5007"/>
                  </a:lnTo>
                  <a:lnTo>
                    <a:pt x="8329" y="4592"/>
                  </a:lnTo>
                  <a:lnTo>
                    <a:pt x="8353" y="4176"/>
                  </a:lnTo>
                  <a:lnTo>
                    <a:pt x="8329" y="3737"/>
                  </a:lnTo>
                  <a:lnTo>
                    <a:pt x="8256" y="3297"/>
                  </a:lnTo>
                  <a:lnTo>
                    <a:pt x="8134" y="3517"/>
                  </a:lnTo>
                  <a:lnTo>
                    <a:pt x="8011" y="3688"/>
                  </a:lnTo>
                  <a:lnTo>
                    <a:pt x="7840" y="3859"/>
                  </a:lnTo>
                  <a:lnTo>
                    <a:pt x="7645" y="4005"/>
                  </a:lnTo>
                  <a:lnTo>
                    <a:pt x="7425" y="4128"/>
                  </a:lnTo>
                  <a:lnTo>
                    <a:pt x="7205" y="4201"/>
                  </a:lnTo>
                  <a:lnTo>
                    <a:pt x="6961" y="4250"/>
                  </a:lnTo>
                  <a:lnTo>
                    <a:pt x="6717" y="4274"/>
                  </a:lnTo>
                  <a:lnTo>
                    <a:pt x="6546" y="4274"/>
                  </a:lnTo>
                  <a:lnTo>
                    <a:pt x="6375" y="4250"/>
                  </a:lnTo>
                  <a:lnTo>
                    <a:pt x="6204" y="4201"/>
                  </a:lnTo>
                  <a:lnTo>
                    <a:pt x="6058" y="4152"/>
                  </a:lnTo>
                  <a:lnTo>
                    <a:pt x="5887" y="4079"/>
                  </a:lnTo>
                  <a:lnTo>
                    <a:pt x="5764" y="3981"/>
                  </a:lnTo>
                  <a:lnTo>
                    <a:pt x="5618" y="3883"/>
                  </a:lnTo>
                  <a:lnTo>
                    <a:pt x="5496" y="3786"/>
                  </a:lnTo>
                  <a:lnTo>
                    <a:pt x="5398" y="3664"/>
                  </a:lnTo>
                  <a:lnTo>
                    <a:pt x="5300" y="3517"/>
                  </a:lnTo>
                  <a:lnTo>
                    <a:pt x="5203" y="3395"/>
                  </a:lnTo>
                  <a:lnTo>
                    <a:pt x="5129" y="3224"/>
                  </a:lnTo>
                  <a:lnTo>
                    <a:pt x="5081" y="3077"/>
                  </a:lnTo>
                  <a:lnTo>
                    <a:pt x="5032" y="2906"/>
                  </a:lnTo>
                  <a:lnTo>
                    <a:pt x="5007" y="2735"/>
                  </a:lnTo>
                  <a:lnTo>
                    <a:pt x="5007" y="2564"/>
                  </a:lnTo>
                  <a:lnTo>
                    <a:pt x="5007" y="2394"/>
                  </a:lnTo>
                  <a:lnTo>
                    <a:pt x="5032" y="2223"/>
                  </a:lnTo>
                  <a:lnTo>
                    <a:pt x="5081" y="2052"/>
                  </a:lnTo>
                  <a:lnTo>
                    <a:pt x="5129" y="1905"/>
                  </a:lnTo>
                  <a:lnTo>
                    <a:pt x="5203" y="1759"/>
                  </a:lnTo>
                  <a:lnTo>
                    <a:pt x="5300" y="1612"/>
                  </a:lnTo>
                  <a:lnTo>
                    <a:pt x="5398" y="1490"/>
                  </a:lnTo>
                  <a:lnTo>
                    <a:pt x="5496" y="1368"/>
                  </a:lnTo>
                  <a:lnTo>
                    <a:pt x="5618" y="1246"/>
                  </a:lnTo>
                  <a:lnTo>
                    <a:pt x="5764" y="1148"/>
                  </a:lnTo>
                  <a:lnTo>
                    <a:pt x="5887" y="1075"/>
                  </a:lnTo>
                  <a:lnTo>
                    <a:pt x="6033" y="1001"/>
                  </a:lnTo>
                  <a:lnTo>
                    <a:pt x="6204" y="928"/>
                  </a:lnTo>
                  <a:lnTo>
                    <a:pt x="6375" y="879"/>
                  </a:lnTo>
                  <a:lnTo>
                    <a:pt x="6522" y="855"/>
                  </a:lnTo>
                  <a:lnTo>
                    <a:pt x="6717" y="855"/>
                  </a:lnTo>
                  <a:lnTo>
                    <a:pt x="6448" y="659"/>
                  </a:lnTo>
                  <a:lnTo>
                    <a:pt x="6155" y="489"/>
                  </a:lnTo>
                  <a:lnTo>
                    <a:pt x="5838" y="342"/>
                  </a:lnTo>
                  <a:lnTo>
                    <a:pt x="5545" y="220"/>
                  </a:lnTo>
                  <a:lnTo>
                    <a:pt x="5203" y="122"/>
                  </a:lnTo>
                  <a:lnTo>
                    <a:pt x="4885" y="49"/>
                  </a:lnTo>
                  <a:lnTo>
                    <a:pt x="4519" y="24"/>
                  </a:lnTo>
                  <a:lnTo>
                    <a:pt x="417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82B1E5"/>
                </a:solidFill>
              </a:endParaRPr>
            </a:p>
          </p:txBody>
        </p:sp>
      </p:grpSp>
      <p:sp>
        <p:nvSpPr>
          <p:cNvPr id="13" name="Rectángulo 12">
            <a:extLst>
              <a:ext uri="{FF2B5EF4-FFF2-40B4-BE49-F238E27FC236}">
                <a16:creationId xmlns:a16="http://schemas.microsoft.com/office/drawing/2014/main" id="{B323F31E-55D5-4E2B-98B6-AA86EAC158A8}"/>
              </a:ext>
            </a:extLst>
          </p:cNvPr>
          <p:cNvSpPr/>
          <p:nvPr/>
        </p:nvSpPr>
        <p:spPr>
          <a:xfrm>
            <a:off x="5580552" y="4459495"/>
            <a:ext cx="242493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1100" b="1" dirty="0">
                <a:solidFill>
                  <a:srgbClr val="666666"/>
                </a:solidFill>
                <a:latin typeface="Raleway Light"/>
                <a:sym typeface="Raleway Light"/>
              </a:rPr>
              <a:t>Figura 2 </a:t>
            </a:r>
            <a:r>
              <a:rPr lang="es-CL" sz="1100" b="1" dirty="0" err="1">
                <a:solidFill>
                  <a:srgbClr val="666666"/>
                </a:solidFill>
                <a:latin typeface="Raleway Light"/>
                <a:sym typeface="Raleway Light"/>
              </a:rPr>
              <a:t>Query</a:t>
            </a:r>
            <a:endParaRPr lang="es-CL" sz="900" b="1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0030128D-254A-4A53-A021-9EF745078D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2561" y="1178723"/>
            <a:ext cx="3254687" cy="3280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5261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7"/>
          <p:cNvSpPr txBox="1">
            <a:spLocks noGrp="1"/>
          </p:cNvSpPr>
          <p:nvPr>
            <p:ph type="title"/>
          </p:nvPr>
        </p:nvSpPr>
        <p:spPr>
          <a:xfrm>
            <a:off x="646751" y="465762"/>
            <a:ext cx="68661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200" dirty="0"/>
              <a:t>Pruebas con mejor método</a:t>
            </a:r>
            <a:endParaRPr sz="3200" dirty="0"/>
          </a:p>
        </p:txBody>
      </p:sp>
      <p:sp>
        <p:nvSpPr>
          <p:cNvPr id="103" name="Google Shape;103;p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21" name="Google Shape;102;p17">
            <a:extLst>
              <a:ext uri="{FF2B5EF4-FFF2-40B4-BE49-F238E27FC236}">
                <a16:creationId xmlns:a16="http://schemas.microsoft.com/office/drawing/2014/main" id="{C91F96A2-ECF1-49A9-9B03-E7888F76666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42710" y="1178723"/>
            <a:ext cx="4021898" cy="236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-457200"/>
            <a:r>
              <a:rPr lang="es-CL" sz="1600" dirty="0"/>
              <a:t>Se muestran ejemplos obtenidos con el método de división irregular, método que presento los mejores valores de métricas</a:t>
            </a:r>
          </a:p>
          <a:p>
            <a:pPr marL="0" indent="0">
              <a:buNone/>
            </a:pPr>
            <a:endParaRPr lang="es-CL" sz="16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600" dirty="0"/>
          </a:p>
        </p:txBody>
      </p:sp>
      <p:grpSp>
        <p:nvGrpSpPr>
          <p:cNvPr id="9" name="Google Shape;544;p38">
            <a:extLst>
              <a:ext uri="{FF2B5EF4-FFF2-40B4-BE49-F238E27FC236}">
                <a16:creationId xmlns:a16="http://schemas.microsoft.com/office/drawing/2014/main" id="{2EA08D8C-E59C-4727-BE7D-A094F670BED0}"/>
              </a:ext>
            </a:extLst>
          </p:cNvPr>
          <p:cNvGrpSpPr/>
          <p:nvPr/>
        </p:nvGrpSpPr>
        <p:grpSpPr>
          <a:xfrm>
            <a:off x="8005487" y="150833"/>
            <a:ext cx="1038501" cy="656411"/>
            <a:chOff x="3241525" y="3039450"/>
            <a:chExt cx="494600" cy="312625"/>
          </a:xfrm>
          <a:solidFill>
            <a:srgbClr val="82B1E5"/>
          </a:solidFill>
        </p:grpSpPr>
        <p:sp>
          <p:nvSpPr>
            <p:cNvPr id="10" name="Google Shape;545;p38">
              <a:extLst>
                <a:ext uri="{FF2B5EF4-FFF2-40B4-BE49-F238E27FC236}">
                  <a16:creationId xmlns:a16="http://schemas.microsoft.com/office/drawing/2014/main" id="{FB46CE9D-169A-4290-8904-9DB54BC24622}"/>
                </a:ext>
              </a:extLst>
            </p:cNvPr>
            <p:cNvSpPr/>
            <p:nvPr/>
          </p:nvSpPr>
          <p:spPr>
            <a:xfrm>
              <a:off x="3241525" y="3039450"/>
              <a:ext cx="494600" cy="312625"/>
            </a:xfrm>
            <a:custGeom>
              <a:avLst/>
              <a:gdLst/>
              <a:ahLst/>
              <a:cxnLst/>
              <a:rect l="l" t="t" r="r" b="b"/>
              <a:pathLst>
                <a:path w="19784" h="12505" extrusionOk="0">
                  <a:moveTo>
                    <a:pt x="9892" y="977"/>
                  </a:moveTo>
                  <a:lnTo>
                    <a:pt x="10356" y="1001"/>
                  </a:lnTo>
                  <a:lnTo>
                    <a:pt x="10796" y="1050"/>
                  </a:lnTo>
                  <a:lnTo>
                    <a:pt x="11235" y="1124"/>
                  </a:lnTo>
                  <a:lnTo>
                    <a:pt x="11675" y="1221"/>
                  </a:lnTo>
                  <a:lnTo>
                    <a:pt x="12090" y="1343"/>
                  </a:lnTo>
                  <a:lnTo>
                    <a:pt x="12505" y="1490"/>
                  </a:lnTo>
                  <a:lnTo>
                    <a:pt x="12920" y="1661"/>
                  </a:lnTo>
                  <a:lnTo>
                    <a:pt x="13311" y="1832"/>
                  </a:lnTo>
                  <a:lnTo>
                    <a:pt x="13702" y="2027"/>
                  </a:lnTo>
                  <a:lnTo>
                    <a:pt x="14068" y="2223"/>
                  </a:lnTo>
                  <a:lnTo>
                    <a:pt x="14752" y="2662"/>
                  </a:lnTo>
                  <a:lnTo>
                    <a:pt x="15412" y="3126"/>
                  </a:lnTo>
                  <a:lnTo>
                    <a:pt x="15973" y="3590"/>
                  </a:lnTo>
                  <a:lnTo>
                    <a:pt x="16462" y="4005"/>
                  </a:lnTo>
                  <a:lnTo>
                    <a:pt x="16901" y="4421"/>
                  </a:lnTo>
                  <a:lnTo>
                    <a:pt x="17292" y="4811"/>
                  </a:lnTo>
                  <a:lnTo>
                    <a:pt x="17634" y="5178"/>
                  </a:lnTo>
                  <a:lnTo>
                    <a:pt x="18196" y="5813"/>
                  </a:lnTo>
                  <a:lnTo>
                    <a:pt x="18562" y="6252"/>
                  </a:lnTo>
                  <a:lnTo>
                    <a:pt x="18196" y="6692"/>
                  </a:lnTo>
                  <a:lnTo>
                    <a:pt x="17634" y="7327"/>
                  </a:lnTo>
                  <a:lnTo>
                    <a:pt x="17292" y="7693"/>
                  </a:lnTo>
                  <a:lnTo>
                    <a:pt x="16901" y="8084"/>
                  </a:lnTo>
                  <a:lnTo>
                    <a:pt x="16462" y="8499"/>
                  </a:lnTo>
                  <a:lnTo>
                    <a:pt x="15973" y="8915"/>
                  </a:lnTo>
                  <a:lnTo>
                    <a:pt x="15412" y="9379"/>
                  </a:lnTo>
                  <a:lnTo>
                    <a:pt x="14752" y="9843"/>
                  </a:lnTo>
                  <a:lnTo>
                    <a:pt x="14068" y="10282"/>
                  </a:lnTo>
                  <a:lnTo>
                    <a:pt x="13702" y="10478"/>
                  </a:lnTo>
                  <a:lnTo>
                    <a:pt x="13311" y="10673"/>
                  </a:lnTo>
                  <a:lnTo>
                    <a:pt x="12920" y="10844"/>
                  </a:lnTo>
                  <a:lnTo>
                    <a:pt x="12505" y="11015"/>
                  </a:lnTo>
                  <a:lnTo>
                    <a:pt x="12090" y="11161"/>
                  </a:lnTo>
                  <a:lnTo>
                    <a:pt x="11675" y="11284"/>
                  </a:lnTo>
                  <a:lnTo>
                    <a:pt x="11235" y="11381"/>
                  </a:lnTo>
                  <a:lnTo>
                    <a:pt x="10796" y="11455"/>
                  </a:lnTo>
                  <a:lnTo>
                    <a:pt x="10356" y="11503"/>
                  </a:lnTo>
                  <a:lnTo>
                    <a:pt x="9892" y="11528"/>
                  </a:lnTo>
                  <a:lnTo>
                    <a:pt x="9477" y="11528"/>
                  </a:lnTo>
                  <a:lnTo>
                    <a:pt x="9086" y="11479"/>
                  </a:lnTo>
                  <a:lnTo>
                    <a:pt x="8695" y="11430"/>
                  </a:lnTo>
                  <a:lnTo>
                    <a:pt x="8304" y="11332"/>
                  </a:lnTo>
                  <a:lnTo>
                    <a:pt x="7914" y="11235"/>
                  </a:lnTo>
                  <a:lnTo>
                    <a:pt x="7523" y="11113"/>
                  </a:lnTo>
                  <a:lnTo>
                    <a:pt x="7157" y="10990"/>
                  </a:lnTo>
                  <a:lnTo>
                    <a:pt x="6790" y="10844"/>
                  </a:lnTo>
                  <a:lnTo>
                    <a:pt x="6448" y="10673"/>
                  </a:lnTo>
                  <a:lnTo>
                    <a:pt x="6082" y="10502"/>
                  </a:lnTo>
                  <a:lnTo>
                    <a:pt x="5423" y="10111"/>
                  </a:lnTo>
                  <a:lnTo>
                    <a:pt x="4788" y="9696"/>
                  </a:lnTo>
                  <a:lnTo>
                    <a:pt x="4201" y="9232"/>
                  </a:lnTo>
                  <a:lnTo>
                    <a:pt x="3640" y="8792"/>
                  </a:lnTo>
                  <a:lnTo>
                    <a:pt x="3127" y="8328"/>
                  </a:lnTo>
                  <a:lnTo>
                    <a:pt x="2663" y="7889"/>
                  </a:lnTo>
                  <a:lnTo>
                    <a:pt x="2272" y="7474"/>
                  </a:lnTo>
                  <a:lnTo>
                    <a:pt x="1613" y="6741"/>
                  </a:lnTo>
                  <a:lnTo>
                    <a:pt x="1222" y="6252"/>
                  </a:lnTo>
                  <a:lnTo>
                    <a:pt x="1613" y="5764"/>
                  </a:lnTo>
                  <a:lnTo>
                    <a:pt x="2272" y="5031"/>
                  </a:lnTo>
                  <a:lnTo>
                    <a:pt x="2663" y="4616"/>
                  </a:lnTo>
                  <a:lnTo>
                    <a:pt x="3127" y="4176"/>
                  </a:lnTo>
                  <a:lnTo>
                    <a:pt x="3640" y="3712"/>
                  </a:lnTo>
                  <a:lnTo>
                    <a:pt x="4201" y="3273"/>
                  </a:lnTo>
                  <a:lnTo>
                    <a:pt x="4788" y="2833"/>
                  </a:lnTo>
                  <a:lnTo>
                    <a:pt x="5423" y="2394"/>
                  </a:lnTo>
                  <a:lnTo>
                    <a:pt x="6082" y="2003"/>
                  </a:lnTo>
                  <a:lnTo>
                    <a:pt x="6448" y="1832"/>
                  </a:lnTo>
                  <a:lnTo>
                    <a:pt x="6790" y="1661"/>
                  </a:lnTo>
                  <a:lnTo>
                    <a:pt x="7157" y="1514"/>
                  </a:lnTo>
                  <a:lnTo>
                    <a:pt x="7523" y="1392"/>
                  </a:lnTo>
                  <a:lnTo>
                    <a:pt x="7914" y="1270"/>
                  </a:lnTo>
                  <a:lnTo>
                    <a:pt x="8304" y="1172"/>
                  </a:lnTo>
                  <a:lnTo>
                    <a:pt x="8695" y="1075"/>
                  </a:lnTo>
                  <a:lnTo>
                    <a:pt x="9086" y="1026"/>
                  </a:lnTo>
                  <a:lnTo>
                    <a:pt x="9477" y="977"/>
                  </a:lnTo>
                  <a:close/>
                  <a:moveTo>
                    <a:pt x="9892" y="0"/>
                  </a:moveTo>
                  <a:lnTo>
                    <a:pt x="9404" y="25"/>
                  </a:lnTo>
                  <a:lnTo>
                    <a:pt x="8915" y="73"/>
                  </a:lnTo>
                  <a:lnTo>
                    <a:pt x="8451" y="147"/>
                  </a:lnTo>
                  <a:lnTo>
                    <a:pt x="7963" y="244"/>
                  </a:lnTo>
                  <a:lnTo>
                    <a:pt x="7523" y="366"/>
                  </a:lnTo>
                  <a:lnTo>
                    <a:pt x="7059" y="513"/>
                  </a:lnTo>
                  <a:lnTo>
                    <a:pt x="6619" y="684"/>
                  </a:lnTo>
                  <a:lnTo>
                    <a:pt x="6204" y="879"/>
                  </a:lnTo>
                  <a:lnTo>
                    <a:pt x="5765" y="1075"/>
                  </a:lnTo>
                  <a:lnTo>
                    <a:pt x="5374" y="1295"/>
                  </a:lnTo>
                  <a:lnTo>
                    <a:pt x="4959" y="1539"/>
                  </a:lnTo>
                  <a:lnTo>
                    <a:pt x="4592" y="1783"/>
                  </a:lnTo>
                  <a:lnTo>
                    <a:pt x="3860" y="2296"/>
                  </a:lnTo>
                  <a:lnTo>
                    <a:pt x="3176" y="2833"/>
                  </a:lnTo>
                  <a:lnTo>
                    <a:pt x="2565" y="3370"/>
                  </a:lnTo>
                  <a:lnTo>
                    <a:pt x="2028" y="3883"/>
                  </a:lnTo>
                  <a:lnTo>
                    <a:pt x="1539" y="4372"/>
                  </a:lnTo>
                  <a:lnTo>
                    <a:pt x="1149" y="4836"/>
                  </a:lnTo>
                  <a:lnTo>
                    <a:pt x="562" y="5520"/>
                  </a:lnTo>
                  <a:lnTo>
                    <a:pt x="318" y="5837"/>
                  </a:lnTo>
                  <a:lnTo>
                    <a:pt x="1" y="6252"/>
                  </a:lnTo>
                  <a:lnTo>
                    <a:pt x="318" y="6668"/>
                  </a:lnTo>
                  <a:lnTo>
                    <a:pt x="562" y="6985"/>
                  </a:lnTo>
                  <a:lnTo>
                    <a:pt x="1149" y="7669"/>
                  </a:lnTo>
                  <a:lnTo>
                    <a:pt x="1539" y="8133"/>
                  </a:lnTo>
                  <a:lnTo>
                    <a:pt x="2028" y="8621"/>
                  </a:lnTo>
                  <a:lnTo>
                    <a:pt x="2565" y="9134"/>
                  </a:lnTo>
                  <a:lnTo>
                    <a:pt x="3176" y="9672"/>
                  </a:lnTo>
                  <a:lnTo>
                    <a:pt x="3860" y="10209"/>
                  </a:lnTo>
                  <a:lnTo>
                    <a:pt x="4592" y="10722"/>
                  </a:lnTo>
                  <a:lnTo>
                    <a:pt x="4959" y="10966"/>
                  </a:lnTo>
                  <a:lnTo>
                    <a:pt x="5374" y="11210"/>
                  </a:lnTo>
                  <a:lnTo>
                    <a:pt x="5765" y="11430"/>
                  </a:lnTo>
                  <a:lnTo>
                    <a:pt x="6204" y="11625"/>
                  </a:lnTo>
                  <a:lnTo>
                    <a:pt x="6619" y="11821"/>
                  </a:lnTo>
                  <a:lnTo>
                    <a:pt x="7059" y="11992"/>
                  </a:lnTo>
                  <a:lnTo>
                    <a:pt x="7523" y="12138"/>
                  </a:lnTo>
                  <a:lnTo>
                    <a:pt x="7963" y="12260"/>
                  </a:lnTo>
                  <a:lnTo>
                    <a:pt x="8451" y="12358"/>
                  </a:lnTo>
                  <a:lnTo>
                    <a:pt x="8915" y="12431"/>
                  </a:lnTo>
                  <a:lnTo>
                    <a:pt x="9404" y="12480"/>
                  </a:lnTo>
                  <a:lnTo>
                    <a:pt x="9892" y="12505"/>
                  </a:lnTo>
                  <a:lnTo>
                    <a:pt x="10380" y="12480"/>
                  </a:lnTo>
                  <a:lnTo>
                    <a:pt x="10869" y="12431"/>
                  </a:lnTo>
                  <a:lnTo>
                    <a:pt x="11333" y="12358"/>
                  </a:lnTo>
                  <a:lnTo>
                    <a:pt x="11821" y="12260"/>
                  </a:lnTo>
                  <a:lnTo>
                    <a:pt x="12261" y="12138"/>
                  </a:lnTo>
                  <a:lnTo>
                    <a:pt x="12725" y="11992"/>
                  </a:lnTo>
                  <a:lnTo>
                    <a:pt x="13165" y="11821"/>
                  </a:lnTo>
                  <a:lnTo>
                    <a:pt x="13580" y="11625"/>
                  </a:lnTo>
                  <a:lnTo>
                    <a:pt x="14019" y="11430"/>
                  </a:lnTo>
                  <a:lnTo>
                    <a:pt x="14410" y="11210"/>
                  </a:lnTo>
                  <a:lnTo>
                    <a:pt x="14825" y="10966"/>
                  </a:lnTo>
                  <a:lnTo>
                    <a:pt x="15192" y="10722"/>
                  </a:lnTo>
                  <a:lnTo>
                    <a:pt x="15924" y="10209"/>
                  </a:lnTo>
                  <a:lnTo>
                    <a:pt x="16608" y="9672"/>
                  </a:lnTo>
                  <a:lnTo>
                    <a:pt x="17219" y="9134"/>
                  </a:lnTo>
                  <a:lnTo>
                    <a:pt x="17756" y="8621"/>
                  </a:lnTo>
                  <a:lnTo>
                    <a:pt x="18245" y="8133"/>
                  </a:lnTo>
                  <a:lnTo>
                    <a:pt x="18635" y="7669"/>
                  </a:lnTo>
                  <a:lnTo>
                    <a:pt x="19222" y="6985"/>
                  </a:lnTo>
                  <a:lnTo>
                    <a:pt x="19466" y="6668"/>
                  </a:lnTo>
                  <a:lnTo>
                    <a:pt x="19783" y="6252"/>
                  </a:lnTo>
                  <a:lnTo>
                    <a:pt x="19466" y="5837"/>
                  </a:lnTo>
                  <a:lnTo>
                    <a:pt x="19222" y="5520"/>
                  </a:lnTo>
                  <a:lnTo>
                    <a:pt x="18635" y="4836"/>
                  </a:lnTo>
                  <a:lnTo>
                    <a:pt x="18245" y="4372"/>
                  </a:lnTo>
                  <a:lnTo>
                    <a:pt x="17756" y="3883"/>
                  </a:lnTo>
                  <a:lnTo>
                    <a:pt x="17219" y="3370"/>
                  </a:lnTo>
                  <a:lnTo>
                    <a:pt x="16608" y="2833"/>
                  </a:lnTo>
                  <a:lnTo>
                    <a:pt x="15924" y="2296"/>
                  </a:lnTo>
                  <a:lnTo>
                    <a:pt x="15192" y="1783"/>
                  </a:lnTo>
                  <a:lnTo>
                    <a:pt x="14825" y="1539"/>
                  </a:lnTo>
                  <a:lnTo>
                    <a:pt x="14410" y="1295"/>
                  </a:lnTo>
                  <a:lnTo>
                    <a:pt x="14019" y="1075"/>
                  </a:lnTo>
                  <a:lnTo>
                    <a:pt x="13580" y="879"/>
                  </a:lnTo>
                  <a:lnTo>
                    <a:pt x="13165" y="684"/>
                  </a:lnTo>
                  <a:lnTo>
                    <a:pt x="12725" y="513"/>
                  </a:lnTo>
                  <a:lnTo>
                    <a:pt x="12261" y="366"/>
                  </a:lnTo>
                  <a:lnTo>
                    <a:pt x="11821" y="244"/>
                  </a:lnTo>
                  <a:lnTo>
                    <a:pt x="11333" y="147"/>
                  </a:lnTo>
                  <a:lnTo>
                    <a:pt x="10869" y="73"/>
                  </a:lnTo>
                  <a:lnTo>
                    <a:pt x="10380" y="25"/>
                  </a:lnTo>
                  <a:lnTo>
                    <a:pt x="989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82B1E5"/>
                </a:solidFill>
              </a:endParaRPr>
            </a:p>
          </p:txBody>
        </p:sp>
        <p:sp>
          <p:nvSpPr>
            <p:cNvPr id="11" name="Google Shape;546;p38">
              <a:extLst>
                <a:ext uri="{FF2B5EF4-FFF2-40B4-BE49-F238E27FC236}">
                  <a16:creationId xmlns:a16="http://schemas.microsoft.com/office/drawing/2014/main" id="{BE4F9495-16E9-4370-A85C-4B1B4AF749A2}"/>
                </a:ext>
              </a:extLst>
            </p:cNvPr>
            <p:cNvSpPr/>
            <p:nvPr/>
          </p:nvSpPr>
          <p:spPr>
            <a:xfrm>
              <a:off x="3384400" y="3091350"/>
              <a:ext cx="208850" cy="208825"/>
            </a:xfrm>
            <a:custGeom>
              <a:avLst/>
              <a:gdLst/>
              <a:ahLst/>
              <a:cxnLst/>
              <a:rect l="l" t="t" r="r" b="b"/>
              <a:pathLst>
                <a:path w="8354" h="8353" extrusionOk="0">
                  <a:moveTo>
                    <a:pt x="4177" y="0"/>
                  </a:moveTo>
                  <a:lnTo>
                    <a:pt x="3762" y="24"/>
                  </a:lnTo>
                  <a:lnTo>
                    <a:pt x="3347" y="73"/>
                  </a:lnTo>
                  <a:lnTo>
                    <a:pt x="2931" y="195"/>
                  </a:lnTo>
                  <a:lnTo>
                    <a:pt x="2541" y="318"/>
                  </a:lnTo>
                  <a:lnTo>
                    <a:pt x="2174" y="513"/>
                  </a:lnTo>
                  <a:lnTo>
                    <a:pt x="1832" y="708"/>
                  </a:lnTo>
                  <a:lnTo>
                    <a:pt x="1515" y="953"/>
                  </a:lnTo>
                  <a:lnTo>
                    <a:pt x="1222" y="1221"/>
                  </a:lnTo>
                  <a:lnTo>
                    <a:pt x="953" y="1514"/>
                  </a:lnTo>
                  <a:lnTo>
                    <a:pt x="709" y="1832"/>
                  </a:lnTo>
                  <a:lnTo>
                    <a:pt x="514" y="2174"/>
                  </a:lnTo>
                  <a:lnTo>
                    <a:pt x="318" y="2540"/>
                  </a:lnTo>
                  <a:lnTo>
                    <a:pt x="196" y="2931"/>
                  </a:lnTo>
                  <a:lnTo>
                    <a:pt x="74" y="3346"/>
                  </a:lnTo>
                  <a:lnTo>
                    <a:pt x="25" y="3761"/>
                  </a:lnTo>
                  <a:lnTo>
                    <a:pt x="1" y="4176"/>
                  </a:lnTo>
                  <a:lnTo>
                    <a:pt x="25" y="4592"/>
                  </a:lnTo>
                  <a:lnTo>
                    <a:pt x="74" y="5007"/>
                  </a:lnTo>
                  <a:lnTo>
                    <a:pt x="196" y="5422"/>
                  </a:lnTo>
                  <a:lnTo>
                    <a:pt x="318" y="5813"/>
                  </a:lnTo>
                  <a:lnTo>
                    <a:pt x="514" y="6179"/>
                  </a:lnTo>
                  <a:lnTo>
                    <a:pt x="709" y="6521"/>
                  </a:lnTo>
                  <a:lnTo>
                    <a:pt x="953" y="6839"/>
                  </a:lnTo>
                  <a:lnTo>
                    <a:pt x="1222" y="7132"/>
                  </a:lnTo>
                  <a:lnTo>
                    <a:pt x="1515" y="7400"/>
                  </a:lnTo>
                  <a:lnTo>
                    <a:pt x="1832" y="7644"/>
                  </a:lnTo>
                  <a:lnTo>
                    <a:pt x="2174" y="7840"/>
                  </a:lnTo>
                  <a:lnTo>
                    <a:pt x="2541" y="8035"/>
                  </a:lnTo>
                  <a:lnTo>
                    <a:pt x="2931" y="8157"/>
                  </a:lnTo>
                  <a:lnTo>
                    <a:pt x="3347" y="8279"/>
                  </a:lnTo>
                  <a:lnTo>
                    <a:pt x="3762" y="8328"/>
                  </a:lnTo>
                  <a:lnTo>
                    <a:pt x="4177" y="8353"/>
                  </a:lnTo>
                  <a:lnTo>
                    <a:pt x="4592" y="8328"/>
                  </a:lnTo>
                  <a:lnTo>
                    <a:pt x="5007" y="8279"/>
                  </a:lnTo>
                  <a:lnTo>
                    <a:pt x="5423" y="8157"/>
                  </a:lnTo>
                  <a:lnTo>
                    <a:pt x="5813" y="8035"/>
                  </a:lnTo>
                  <a:lnTo>
                    <a:pt x="6180" y="7840"/>
                  </a:lnTo>
                  <a:lnTo>
                    <a:pt x="6522" y="7644"/>
                  </a:lnTo>
                  <a:lnTo>
                    <a:pt x="6839" y="7400"/>
                  </a:lnTo>
                  <a:lnTo>
                    <a:pt x="7132" y="7132"/>
                  </a:lnTo>
                  <a:lnTo>
                    <a:pt x="7401" y="6839"/>
                  </a:lnTo>
                  <a:lnTo>
                    <a:pt x="7645" y="6521"/>
                  </a:lnTo>
                  <a:lnTo>
                    <a:pt x="7840" y="6179"/>
                  </a:lnTo>
                  <a:lnTo>
                    <a:pt x="8036" y="5813"/>
                  </a:lnTo>
                  <a:lnTo>
                    <a:pt x="8158" y="5422"/>
                  </a:lnTo>
                  <a:lnTo>
                    <a:pt x="8280" y="5007"/>
                  </a:lnTo>
                  <a:lnTo>
                    <a:pt x="8329" y="4592"/>
                  </a:lnTo>
                  <a:lnTo>
                    <a:pt x="8353" y="4176"/>
                  </a:lnTo>
                  <a:lnTo>
                    <a:pt x="8329" y="3737"/>
                  </a:lnTo>
                  <a:lnTo>
                    <a:pt x="8256" y="3297"/>
                  </a:lnTo>
                  <a:lnTo>
                    <a:pt x="8134" y="3517"/>
                  </a:lnTo>
                  <a:lnTo>
                    <a:pt x="8011" y="3688"/>
                  </a:lnTo>
                  <a:lnTo>
                    <a:pt x="7840" y="3859"/>
                  </a:lnTo>
                  <a:lnTo>
                    <a:pt x="7645" y="4005"/>
                  </a:lnTo>
                  <a:lnTo>
                    <a:pt x="7425" y="4128"/>
                  </a:lnTo>
                  <a:lnTo>
                    <a:pt x="7205" y="4201"/>
                  </a:lnTo>
                  <a:lnTo>
                    <a:pt x="6961" y="4250"/>
                  </a:lnTo>
                  <a:lnTo>
                    <a:pt x="6717" y="4274"/>
                  </a:lnTo>
                  <a:lnTo>
                    <a:pt x="6546" y="4274"/>
                  </a:lnTo>
                  <a:lnTo>
                    <a:pt x="6375" y="4250"/>
                  </a:lnTo>
                  <a:lnTo>
                    <a:pt x="6204" y="4201"/>
                  </a:lnTo>
                  <a:lnTo>
                    <a:pt x="6058" y="4152"/>
                  </a:lnTo>
                  <a:lnTo>
                    <a:pt x="5887" y="4079"/>
                  </a:lnTo>
                  <a:lnTo>
                    <a:pt x="5764" y="3981"/>
                  </a:lnTo>
                  <a:lnTo>
                    <a:pt x="5618" y="3883"/>
                  </a:lnTo>
                  <a:lnTo>
                    <a:pt x="5496" y="3786"/>
                  </a:lnTo>
                  <a:lnTo>
                    <a:pt x="5398" y="3664"/>
                  </a:lnTo>
                  <a:lnTo>
                    <a:pt x="5300" y="3517"/>
                  </a:lnTo>
                  <a:lnTo>
                    <a:pt x="5203" y="3395"/>
                  </a:lnTo>
                  <a:lnTo>
                    <a:pt x="5129" y="3224"/>
                  </a:lnTo>
                  <a:lnTo>
                    <a:pt x="5081" y="3077"/>
                  </a:lnTo>
                  <a:lnTo>
                    <a:pt x="5032" y="2906"/>
                  </a:lnTo>
                  <a:lnTo>
                    <a:pt x="5007" y="2735"/>
                  </a:lnTo>
                  <a:lnTo>
                    <a:pt x="5007" y="2564"/>
                  </a:lnTo>
                  <a:lnTo>
                    <a:pt x="5007" y="2394"/>
                  </a:lnTo>
                  <a:lnTo>
                    <a:pt x="5032" y="2223"/>
                  </a:lnTo>
                  <a:lnTo>
                    <a:pt x="5081" y="2052"/>
                  </a:lnTo>
                  <a:lnTo>
                    <a:pt x="5129" y="1905"/>
                  </a:lnTo>
                  <a:lnTo>
                    <a:pt x="5203" y="1759"/>
                  </a:lnTo>
                  <a:lnTo>
                    <a:pt x="5300" y="1612"/>
                  </a:lnTo>
                  <a:lnTo>
                    <a:pt x="5398" y="1490"/>
                  </a:lnTo>
                  <a:lnTo>
                    <a:pt x="5496" y="1368"/>
                  </a:lnTo>
                  <a:lnTo>
                    <a:pt x="5618" y="1246"/>
                  </a:lnTo>
                  <a:lnTo>
                    <a:pt x="5764" y="1148"/>
                  </a:lnTo>
                  <a:lnTo>
                    <a:pt x="5887" y="1075"/>
                  </a:lnTo>
                  <a:lnTo>
                    <a:pt x="6033" y="1001"/>
                  </a:lnTo>
                  <a:lnTo>
                    <a:pt x="6204" y="928"/>
                  </a:lnTo>
                  <a:lnTo>
                    <a:pt x="6375" y="879"/>
                  </a:lnTo>
                  <a:lnTo>
                    <a:pt x="6522" y="855"/>
                  </a:lnTo>
                  <a:lnTo>
                    <a:pt x="6717" y="855"/>
                  </a:lnTo>
                  <a:lnTo>
                    <a:pt x="6448" y="659"/>
                  </a:lnTo>
                  <a:lnTo>
                    <a:pt x="6155" y="489"/>
                  </a:lnTo>
                  <a:lnTo>
                    <a:pt x="5838" y="342"/>
                  </a:lnTo>
                  <a:lnTo>
                    <a:pt x="5545" y="220"/>
                  </a:lnTo>
                  <a:lnTo>
                    <a:pt x="5203" y="122"/>
                  </a:lnTo>
                  <a:lnTo>
                    <a:pt x="4885" y="49"/>
                  </a:lnTo>
                  <a:lnTo>
                    <a:pt x="4519" y="24"/>
                  </a:lnTo>
                  <a:lnTo>
                    <a:pt x="417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82B1E5"/>
                </a:solidFill>
              </a:endParaRPr>
            </a:p>
          </p:txBody>
        </p:sp>
      </p:grpSp>
      <p:sp>
        <p:nvSpPr>
          <p:cNvPr id="13" name="Rectángulo 12">
            <a:extLst>
              <a:ext uri="{FF2B5EF4-FFF2-40B4-BE49-F238E27FC236}">
                <a16:creationId xmlns:a16="http://schemas.microsoft.com/office/drawing/2014/main" id="{B323F31E-55D5-4E2B-98B6-AA86EAC158A8}"/>
              </a:ext>
            </a:extLst>
          </p:cNvPr>
          <p:cNvSpPr/>
          <p:nvPr/>
        </p:nvSpPr>
        <p:spPr>
          <a:xfrm>
            <a:off x="5580552" y="4459495"/>
            <a:ext cx="242493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1100" b="1" dirty="0">
                <a:solidFill>
                  <a:srgbClr val="666666"/>
                </a:solidFill>
                <a:latin typeface="Raleway Light"/>
                <a:sym typeface="Raleway Light"/>
              </a:rPr>
              <a:t>Figura 3 </a:t>
            </a:r>
            <a:r>
              <a:rPr lang="es-CL" sz="1100" b="1" dirty="0" err="1">
                <a:solidFill>
                  <a:srgbClr val="666666"/>
                </a:solidFill>
                <a:latin typeface="Raleway Light"/>
                <a:sym typeface="Raleway Light"/>
              </a:rPr>
              <a:t>Query</a:t>
            </a:r>
            <a:endParaRPr lang="es-CL" sz="900" b="1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1D724F9-8F9D-4851-8C60-B795A11410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4248" y="1178723"/>
            <a:ext cx="3137542" cy="3099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392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7"/>
          <p:cNvSpPr txBox="1">
            <a:spLocks noGrp="1"/>
          </p:cNvSpPr>
          <p:nvPr>
            <p:ph type="title"/>
          </p:nvPr>
        </p:nvSpPr>
        <p:spPr>
          <a:xfrm>
            <a:off x="646751" y="465762"/>
            <a:ext cx="68661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200" dirty="0"/>
              <a:t>Pruebas con mejor método</a:t>
            </a:r>
            <a:endParaRPr sz="3200" dirty="0"/>
          </a:p>
        </p:txBody>
      </p:sp>
      <p:sp>
        <p:nvSpPr>
          <p:cNvPr id="103" name="Google Shape;103;p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sp>
        <p:nvSpPr>
          <p:cNvPr id="21" name="Google Shape;102;p17">
            <a:extLst>
              <a:ext uri="{FF2B5EF4-FFF2-40B4-BE49-F238E27FC236}">
                <a16:creationId xmlns:a16="http://schemas.microsoft.com/office/drawing/2014/main" id="{C91F96A2-ECF1-49A9-9B03-E7888F76666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42710" y="1178723"/>
            <a:ext cx="4021898" cy="236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-457200"/>
            <a:r>
              <a:rPr lang="es-CL" sz="1600" dirty="0"/>
              <a:t>Se muestran ejemplos obtenidos con el método de división irregular, método que presento los mejores valores de métricas</a:t>
            </a:r>
          </a:p>
          <a:p>
            <a:pPr marL="0" indent="0">
              <a:buNone/>
            </a:pPr>
            <a:endParaRPr lang="es-CL" sz="16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600" dirty="0"/>
          </a:p>
        </p:txBody>
      </p:sp>
      <p:grpSp>
        <p:nvGrpSpPr>
          <p:cNvPr id="9" name="Google Shape;544;p38">
            <a:extLst>
              <a:ext uri="{FF2B5EF4-FFF2-40B4-BE49-F238E27FC236}">
                <a16:creationId xmlns:a16="http://schemas.microsoft.com/office/drawing/2014/main" id="{2EA08D8C-E59C-4727-BE7D-A094F670BED0}"/>
              </a:ext>
            </a:extLst>
          </p:cNvPr>
          <p:cNvGrpSpPr/>
          <p:nvPr/>
        </p:nvGrpSpPr>
        <p:grpSpPr>
          <a:xfrm>
            <a:off x="8005487" y="150833"/>
            <a:ext cx="1038501" cy="656411"/>
            <a:chOff x="3241525" y="3039450"/>
            <a:chExt cx="494600" cy="312625"/>
          </a:xfrm>
          <a:solidFill>
            <a:srgbClr val="82B1E5"/>
          </a:solidFill>
        </p:grpSpPr>
        <p:sp>
          <p:nvSpPr>
            <p:cNvPr id="10" name="Google Shape;545;p38">
              <a:extLst>
                <a:ext uri="{FF2B5EF4-FFF2-40B4-BE49-F238E27FC236}">
                  <a16:creationId xmlns:a16="http://schemas.microsoft.com/office/drawing/2014/main" id="{FB46CE9D-169A-4290-8904-9DB54BC24622}"/>
                </a:ext>
              </a:extLst>
            </p:cNvPr>
            <p:cNvSpPr/>
            <p:nvPr/>
          </p:nvSpPr>
          <p:spPr>
            <a:xfrm>
              <a:off x="3241525" y="3039450"/>
              <a:ext cx="494600" cy="312625"/>
            </a:xfrm>
            <a:custGeom>
              <a:avLst/>
              <a:gdLst/>
              <a:ahLst/>
              <a:cxnLst/>
              <a:rect l="l" t="t" r="r" b="b"/>
              <a:pathLst>
                <a:path w="19784" h="12505" extrusionOk="0">
                  <a:moveTo>
                    <a:pt x="9892" y="977"/>
                  </a:moveTo>
                  <a:lnTo>
                    <a:pt x="10356" y="1001"/>
                  </a:lnTo>
                  <a:lnTo>
                    <a:pt x="10796" y="1050"/>
                  </a:lnTo>
                  <a:lnTo>
                    <a:pt x="11235" y="1124"/>
                  </a:lnTo>
                  <a:lnTo>
                    <a:pt x="11675" y="1221"/>
                  </a:lnTo>
                  <a:lnTo>
                    <a:pt x="12090" y="1343"/>
                  </a:lnTo>
                  <a:lnTo>
                    <a:pt x="12505" y="1490"/>
                  </a:lnTo>
                  <a:lnTo>
                    <a:pt x="12920" y="1661"/>
                  </a:lnTo>
                  <a:lnTo>
                    <a:pt x="13311" y="1832"/>
                  </a:lnTo>
                  <a:lnTo>
                    <a:pt x="13702" y="2027"/>
                  </a:lnTo>
                  <a:lnTo>
                    <a:pt x="14068" y="2223"/>
                  </a:lnTo>
                  <a:lnTo>
                    <a:pt x="14752" y="2662"/>
                  </a:lnTo>
                  <a:lnTo>
                    <a:pt x="15412" y="3126"/>
                  </a:lnTo>
                  <a:lnTo>
                    <a:pt x="15973" y="3590"/>
                  </a:lnTo>
                  <a:lnTo>
                    <a:pt x="16462" y="4005"/>
                  </a:lnTo>
                  <a:lnTo>
                    <a:pt x="16901" y="4421"/>
                  </a:lnTo>
                  <a:lnTo>
                    <a:pt x="17292" y="4811"/>
                  </a:lnTo>
                  <a:lnTo>
                    <a:pt x="17634" y="5178"/>
                  </a:lnTo>
                  <a:lnTo>
                    <a:pt x="18196" y="5813"/>
                  </a:lnTo>
                  <a:lnTo>
                    <a:pt x="18562" y="6252"/>
                  </a:lnTo>
                  <a:lnTo>
                    <a:pt x="18196" y="6692"/>
                  </a:lnTo>
                  <a:lnTo>
                    <a:pt x="17634" y="7327"/>
                  </a:lnTo>
                  <a:lnTo>
                    <a:pt x="17292" y="7693"/>
                  </a:lnTo>
                  <a:lnTo>
                    <a:pt x="16901" y="8084"/>
                  </a:lnTo>
                  <a:lnTo>
                    <a:pt x="16462" y="8499"/>
                  </a:lnTo>
                  <a:lnTo>
                    <a:pt x="15973" y="8915"/>
                  </a:lnTo>
                  <a:lnTo>
                    <a:pt x="15412" y="9379"/>
                  </a:lnTo>
                  <a:lnTo>
                    <a:pt x="14752" y="9843"/>
                  </a:lnTo>
                  <a:lnTo>
                    <a:pt x="14068" y="10282"/>
                  </a:lnTo>
                  <a:lnTo>
                    <a:pt x="13702" y="10478"/>
                  </a:lnTo>
                  <a:lnTo>
                    <a:pt x="13311" y="10673"/>
                  </a:lnTo>
                  <a:lnTo>
                    <a:pt x="12920" y="10844"/>
                  </a:lnTo>
                  <a:lnTo>
                    <a:pt x="12505" y="11015"/>
                  </a:lnTo>
                  <a:lnTo>
                    <a:pt x="12090" y="11161"/>
                  </a:lnTo>
                  <a:lnTo>
                    <a:pt x="11675" y="11284"/>
                  </a:lnTo>
                  <a:lnTo>
                    <a:pt x="11235" y="11381"/>
                  </a:lnTo>
                  <a:lnTo>
                    <a:pt x="10796" y="11455"/>
                  </a:lnTo>
                  <a:lnTo>
                    <a:pt x="10356" y="11503"/>
                  </a:lnTo>
                  <a:lnTo>
                    <a:pt x="9892" y="11528"/>
                  </a:lnTo>
                  <a:lnTo>
                    <a:pt x="9477" y="11528"/>
                  </a:lnTo>
                  <a:lnTo>
                    <a:pt x="9086" y="11479"/>
                  </a:lnTo>
                  <a:lnTo>
                    <a:pt x="8695" y="11430"/>
                  </a:lnTo>
                  <a:lnTo>
                    <a:pt x="8304" y="11332"/>
                  </a:lnTo>
                  <a:lnTo>
                    <a:pt x="7914" y="11235"/>
                  </a:lnTo>
                  <a:lnTo>
                    <a:pt x="7523" y="11113"/>
                  </a:lnTo>
                  <a:lnTo>
                    <a:pt x="7157" y="10990"/>
                  </a:lnTo>
                  <a:lnTo>
                    <a:pt x="6790" y="10844"/>
                  </a:lnTo>
                  <a:lnTo>
                    <a:pt x="6448" y="10673"/>
                  </a:lnTo>
                  <a:lnTo>
                    <a:pt x="6082" y="10502"/>
                  </a:lnTo>
                  <a:lnTo>
                    <a:pt x="5423" y="10111"/>
                  </a:lnTo>
                  <a:lnTo>
                    <a:pt x="4788" y="9696"/>
                  </a:lnTo>
                  <a:lnTo>
                    <a:pt x="4201" y="9232"/>
                  </a:lnTo>
                  <a:lnTo>
                    <a:pt x="3640" y="8792"/>
                  </a:lnTo>
                  <a:lnTo>
                    <a:pt x="3127" y="8328"/>
                  </a:lnTo>
                  <a:lnTo>
                    <a:pt x="2663" y="7889"/>
                  </a:lnTo>
                  <a:lnTo>
                    <a:pt x="2272" y="7474"/>
                  </a:lnTo>
                  <a:lnTo>
                    <a:pt x="1613" y="6741"/>
                  </a:lnTo>
                  <a:lnTo>
                    <a:pt x="1222" y="6252"/>
                  </a:lnTo>
                  <a:lnTo>
                    <a:pt x="1613" y="5764"/>
                  </a:lnTo>
                  <a:lnTo>
                    <a:pt x="2272" y="5031"/>
                  </a:lnTo>
                  <a:lnTo>
                    <a:pt x="2663" y="4616"/>
                  </a:lnTo>
                  <a:lnTo>
                    <a:pt x="3127" y="4176"/>
                  </a:lnTo>
                  <a:lnTo>
                    <a:pt x="3640" y="3712"/>
                  </a:lnTo>
                  <a:lnTo>
                    <a:pt x="4201" y="3273"/>
                  </a:lnTo>
                  <a:lnTo>
                    <a:pt x="4788" y="2833"/>
                  </a:lnTo>
                  <a:lnTo>
                    <a:pt x="5423" y="2394"/>
                  </a:lnTo>
                  <a:lnTo>
                    <a:pt x="6082" y="2003"/>
                  </a:lnTo>
                  <a:lnTo>
                    <a:pt x="6448" y="1832"/>
                  </a:lnTo>
                  <a:lnTo>
                    <a:pt x="6790" y="1661"/>
                  </a:lnTo>
                  <a:lnTo>
                    <a:pt x="7157" y="1514"/>
                  </a:lnTo>
                  <a:lnTo>
                    <a:pt x="7523" y="1392"/>
                  </a:lnTo>
                  <a:lnTo>
                    <a:pt x="7914" y="1270"/>
                  </a:lnTo>
                  <a:lnTo>
                    <a:pt x="8304" y="1172"/>
                  </a:lnTo>
                  <a:lnTo>
                    <a:pt x="8695" y="1075"/>
                  </a:lnTo>
                  <a:lnTo>
                    <a:pt x="9086" y="1026"/>
                  </a:lnTo>
                  <a:lnTo>
                    <a:pt x="9477" y="977"/>
                  </a:lnTo>
                  <a:close/>
                  <a:moveTo>
                    <a:pt x="9892" y="0"/>
                  </a:moveTo>
                  <a:lnTo>
                    <a:pt x="9404" y="25"/>
                  </a:lnTo>
                  <a:lnTo>
                    <a:pt x="8915" y="73"/>
                  </a:lnTo>
                  <a:lnTo>
                    <a:pt x="8451" y="147"/>
                  </a:lnTo>
                  <a:lnTo>
                    <a:pt x="7963" y="244"/>
                  </a:lnTo>
                  <a:lnTo>
                    <a:pt x="7523" y="366"/>
                  </a:lnTo>
                  <a:lnTo>
                    <a:pt x="7059" y="513"/>
                  </a:lnTo>
                  <a:lnTo>
                    <a:pt x="6619" y="684"/>
                  </a:lnTo>
                  <a:lnTo>
                    <a:pt x="6204" y="879"/>
                  </a:lnTo>
                  <a:lnTo>
                    <a:pt x="5765" y="1075"/>
                  </a:lnTo>
                  <a:lnTo>
                    <a:pt x="5374" y="1295"/>
                  </a:lnTo>
                  <a:lnTo>
                    <a:pt x="4959" y="1539"/>
                  </a:lnTo>
                  <a:lnTo>
                    <a:pt x="4592" y="1783"/>
                  </a:lnTo>
                  <a:lnTo>
                    <a:pt x="3860" y="2296"/>
                  </a:lnTo>
                  <a:lnTo>
                    <a:pt x="3176" y="2833"/>
                  </a:lnTo>
                  <a:lnTo>
                    <a:pt x="2565" y="3370"/>
                  </a:lnTo>
                  <a:lnTo>
                    <a:pt x="2028" y="3883"/>
                  </a:lnTo>
                  <a:lnTo>
                    <a:pt x="1539" y="4372"/>
                  </a:lnTo>
                  <a:lnTo>
                    <a:pt x="1149" y="4836"/>
                  </a:lnTo>
                  <a:lnTo>
                    <a:pt x="562" y="5520"/>
                  </a:lnTo>
                  <a:lnTo>
                    <a:pt x="318" y="5837"/>
                  </a:lnTo>
                  <a:lnTo>
                    <a:pt x="1" y="6252"/>
                  </a:lnTo>
                  <a:lnTo>
                    <a:pt x="318" y="6668"/>
                  </a:lnTo>
                  <a:lnTo>
                    <a:pt x="562" y="6985"/>
                  </a:lnTo>
                  <a:lnTo>
                    <a:pt x="1149" y="7669"/>
                  </a:lnTo>
                  <a:lnTo>
                    <a:pt x="1539" y="8133"/>
                  </a:lnTo>
                  <a:lnTo>
                    <a:pt x="2028" y="8621"/>
                  </a:lnTo>
                  <a:lnTo>
                    <a:pt x="2565" y="9134"/>
                  </a:lnTo>
                  <a:lnTo>
                    <a:pt x="3176" y="9672"/>
                  </a:lnTo>
                  <a:lnTo>
                    <a:pt x="3860" y="10209"/>
                  </a:lnTo>
                  <a:lnTo>
                    <a:pt x="4592" y="10722"/>
                  </a:lnTo>
                  <a:lnTo>
                    <a:pt x="4959" y="10966"/>
                  </a:lnTo>
                  <a:lnTo>
                    <a:pt x="5374" y="11210"/>
                  </a:lnTo>
                  <a:lnTo>
                    <a:pt x="5765" y="11430"/>
                  </a:lnTo>
                  <a:lnTo>
                    <a:pt x="6204" y="11625"/>
                  </a:lnTo>
                  <a:lnTo>
                    <a:pt x="6619" y="11821"/>
                  </a:lnTo>
                  <a:lnTo>
                    <a:pt x="7059" y="11992"/>
                  </a:lnTo>
                  <a:lnTo>
                    <a:pt x="7523" y="12138"/>
                  </a:lnTo>
                  <a:lnTo>
                    <a:pt x="7963" y="12260"/>
                  </a:lnTo>
                  <a:lnTo>
                    <a:pt x="8451" y="12358"/>
                  </a:lnTo>
                  <a:lnTo>
                    <a:pt x="8915" y="12431"/>
                  </a:lnTo>
                  <a:lnTo>
                    <a:pt x="9404" y="12480"/>
                  </a:lnTo>
                  <a:lnTo>
                    <a:pt x="9892" y="12505"/>
                  </a:lnTo>
                  <a:lnTo>
                    <a:pt x="10380" y="12480"/>
                  </a:lnTo>
                  <a:lnTo>
                    <a:pt x="10869" y="12431"/>
                  </a:lnTo>
                  <a:lnTo>
                    <a:pt x="11333" y="12358"/>
                  </a:lnTo>
                  <a:lnTo>
                    <a:pt x="11821" y="12260"/>
                  </a:lnTo>
                  <a:lnTo>
                    <a:pt x="12261" y="12138"/>
                  </a:lnTo>
                  <a:lnTo>
                    <a:pt x="12725" y="11992"/>
                  </a:lnTo>
                  <a:lnTo>
                    <a:pt x="13165" y="11821"/>
                  </a:lnTo>
                  <a:lnTo>
                    <a:pt x="13580" y="11625"/>
                  </a:lnTo>
                  <a:lnTo>
                    <a:pt x="14019" y="11430"/>
                  </a:lnTo>
                  <a:lnTo>
                    <a:pt x="14410" y="11210"/>
                  </a:lnTo>
                  <a:lnTo>
                    <a:pt x="14825" y="10966"/>
                  </a:lnTo>
                  <a:lnTo>
                    <a:pt x="15192" y="10722"/>
                  </a:lnTo>
                  <a:lnTo>
                    <a:pt x="15924" y="10209"/>
                  </a:lnTo>
                  <a:lnTo>
                    <a:pt x="16608" y="9672"/>
                  </a:lnTo>
                  <a:lnTo>
                    <a:pt x="17219" y="9134"/>
                  </a:lnTo>
                  <a:lnTo>
                    <a:pt x="17756" y="8621"/>
                  </a:lnTo>
                  <a:lnTo>
                    <a:pt x="18245" y="8133"/>
                  </a:lnTo>
                  <a:lnTo>
                    <a:pt x="18635" y="7669"/>
                  </a:lnTo>
                  <a:lnTo>
                    <a:pt x="19222" y="6985"/>
                  </a:lnTo>
                  <a:lnTo>
                    <a:pt x="19466" y="6668"/>
                  </a:lnTo>
                  <a:lnTo>
                    <a:pt x="19783" y="6252"/>
                  </a:lnTo>
                  <a:lnTo>
                    <a:pt x="19466" y="5837"/>
                  </a:lnTo>
                  <a:lnTo>
                    <a:pt x="19222" y="5520"/>
                  </a:lnTo>
                  <a:lnTo>
                    <a:pt x="18635" y="4836"/>
                  </a:lnTo>
                  <a:lnTo>
                    <a:pt x="18245" y="4372"/>
                  </a:lnTo>
                  <a:lnTo>
                    <a:pt x="17756" y="3883"/>
                  </a:lnTo>
                  <a:lnTo>
                    <a:pt x="17219" y="3370"/>
                  </a:lnTo>
                  <a:lnTo>
                    <a:pt x="16608" y="2833"/>
                  </a:lnTo>
                  <a:lnTo>
                    <a:pt x="15924" y="2296"/>
                  </a:lnTo>
                  <a:lnTo>
                    <a:pt x="15192" y="1783"/>
                  </a:lnTo>
                  <a:lnTo>
                    <a:pt x="14825" y="1539"/>
                  </a:lnTo>
                  <a:lnTo>
                    <a:pt x="14410" y="1295"/>
                  </a:lnTo>
                  <a:lnTo>
                    <a:pt x="14019" y="1075"/>
                  </a:lnTo>
                  <a:lnTo>
                    <a:pt x="13580" y="879"/>
                  </a:lnTo>
                  <a:lnTo>
                    <a:pt x="13165" y="684"/>
                  </a:lnTo>
                  <a:lnTo>
                    <a:pt x="12725" y="513"/>
                  </a:lnTo>
                  <a:lnTo>
                    <a:pt x="12261" y="366"/>
                  </a:lnTo>
                  <a:lnTo>
                    <a:pt x="11821" y="244"/>
                  </a:lnTo>
                  <a:lnTo>
                    <a:pt x="11333" y="147"/>
                  </a:lnTo>
                  <a:lnTo>
                    <a:pt x="10869" y="73"/>
                  </a:lnTo>
                  <a:lnTo>
                    <a:pt x="10380" y="25"/>
                  </a:lnTo>
                  <a:lnTo>
                    <a:pt x="989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82B1E5"/>
                </a:solidFill>
              </a:endParaRPr>
            </a:p>
          </p:txBody>
        </p:sp>
        <p:sp>
          <p:nvSpPr>
            <p:cNvPr id="11" name="Google Shape;546;p38">
              <a:extLst>
                <a:ext uri="{FF2B5EF4-FFF2-40B4-BE49-F238E27FC236}">
                  <a16:creationId xmlns:a16="http://schemas.microsoft.com/office/drawing/2014/main" id="{BE4F9495-16E9-4370-A85C-4B1B4AF749A2}"/>
                </a:ext>
              </a:extLst>
            </p:cNvPr>
            <p:cNvSpPr/>
            <p:nvPr/>
          </p:nvSpPr>
          <p:spPr>
            <a:xfrm>
              <a:off x="3384400" y="3091350"/>
              <a:ext cx="208850" cy="208825"/>
            </a:xfrm>
            <a:custGeom>
              <a:avLst/>
              <a:gdLst/>
              <a:ahLst/>
              <a:cxnLst/>
              <a:rect l="l" t="t" r="r" b="b"/>
              <a:pathLst>
                <a:path w="8354" h="8353" extrusionOk="0">
                  <a:moveTo>
                    <a:pt x="4177" y="0"/>
                  </a:moveTo>
                  <a:lnTo>
                    <a:pt x="3762" y="24"/>
                  </a:lnTo>
                  <a:lnTo>
                    <a:pt x="3347" y="73"/>
                  </a:lnTo>
                  <a:lnTo>
                    <a:pt x="2931" y="195"/>
                  </a:lnTo>
                  <a:lnTo>
                    <a:pt x="2541" y="318"/>
                  </a:lnTo>
                  <a:lnTo>
                    <a:pt x="2174" y="513"/>
                  </a:lnTo>
                  <a:lnTo>
                    <a:pt x="1832" y="708"/>
                  </a:lnTo>
                  <a:lnTo>
                    <a:pt x="1515" y="953"/>
                  </a:lnTo>
                  <a:lnTo>
                    <a:pt x="1222" y="1221"/>
                  </a:lnTo>
                  <a:lnTo>
                    <a:pt x="953" y="1514"/>
                  </a:lnTo>
                  <a:lnTo>
                    <a:pt x="709" y="1832"/>
                  </a:lnTo>
                  <a:lnTo>
                    <a:pt x="514" y="2174"/>
                  </a:lnTo>
                  <a:lnTo>
                    <a:pt x="318" y="2540"/>
                  </a:lnTo>
                  <a:lnTo>
                    <a:pt x="196" y="2931"/>
                  </a:lnTo>
                  <a:lnTo>
                    <a:pt x="74" y="3346"/>
                  </a:lnTo>
                  <a:lnTo>
                    <a:pt x="25" y="3761"/>
                  </a:lnTo>
                  <a:lnTo>
                    <a:pt x="1" y="4176"/>
                  </a:lnTo>
                  <a:lnTo>
                    <a:pt x="25" y="4592"/>
                  </a:lnTo>
                  <a:lnTo>
                    <a:pt x="74" y="5007"/>
                  </a:lnTo>
                  <a:lnTo>
                    <a:pt x="196" y="5422"/>
                  </a:lnTo>
                  <a:lnTo>
                    <a:pt x="318" y="5813"/>
                  </a:lnTo>
                  <a:lnTo>
                    <a:pt x="514" y="6179"/>
                  </a:lnTo>
                  <a:lnTo>
                    <a:pt x="709" y="6521"/>
                  </a:lnTo>
                  <a:lnTo>
                    <a:pt x="953" y="6839"/>
                  </a:lnTo>
                  <a:lnTo>
                    <a:pt x="1222" y="7132"/>
                  </a:lnTo>
                  <a:lnTo>
                    <a:pt x="1515" y="7400"/>
                  </a:lnTo>
                  <a:lnTo>
                    <a:pt x="1832" y="7644"/>
                  </a:lnTo>
                  <a:lnTo>
                    <a:pt x="2174" y="7840"/>
                  </a:lnTo>
                  <a:lnTo>
                    <a:pt x="2541" y="8035"/>
                  </a:lnTo>
                  <a:lnTo>
                    <a:pt x="2931" y="8157"/>
                  </a:lnTo>
                  <a:lnTo>
                    <a:pt x="3347" y="8279"/>
                  </a:lnTo>
                  <a:lnTo>
                    <a:pt x="3762" y="8328"/>
                  </a:lnTo>
                  <a:lnTo>
                    <a:pt x="4177" y="8353"/>
                  </a:lnTo>
                  <a:lnTo>
                    <a:pt x="4592" y="8328"/>
                  </a:lnTo>
                  <a:lnTo>
                    <a:pt x="5007" y="8279"/>
                  </a:lnTo>
                  <a:lnTo>
                    <a:pt x="5423" y="8157"/>
                  </a:lnTo>
                  <a:lnTo>
                    <a:pt x="5813" y="8035"/>
                  </a:lnTo>
                  <a:lnTo>
                    <a:pt x="6180" y="7840"/>
                  </a:lnTo>
                  <a:lnTo>
                    <a:pt x="6522" y="7644"/>
                  </a:lnTo>
                  <a:lnTo>
                    <a:pt x="6839" y="7400"/>
                  </a:lnTo>
                  <a:lnTo>
                    <a:pt x="7132" y="7132"/>
                  </a:lnTo>
                  <a:lnTo>
                    <a:pt x="7401" y="6839"/>
                  </a:lnTo>
                  <a:lnTo>
                    <a:pt x="7645" y="6521"/>
                  </a:lnTo>
                  <a:lnTo>
                    <a:pt x="7840" y="6179"/>
                  </a:lnTo>
                  <a:lnTo>
                    <a:pt x="8036" y="5813"/>
                  </a:lnTo>
                  <a:lnTo>
                    <a:pt x="8158" y="5422"/>
                  </a:lnTo>
                  <a:lnTo>
                    <a:pt x="8280" y="5007"/>
                  </a:lnTo>
                  <a:lnTo>
                    <a:pt x="8329" y="4592"/>
                  </a:lnTo>
                  <a:lnTo>
                    <a:pt x="8353" y="4176"/>
                  </a:lnTo>
                  <a:lnTo>
                    <a:pt x="8329" y="3737"/>
                  </a:lnTo>
                  <a:lnTo>
                    <a:pt x="8256" y="3297"/>
                  </a:lnTo>
                  <a:lnTo>
                    <a:pt x="8134" y="3517"/>
                  </a:lnTo>
                  <a:lnTo>
                    <a:pt x="8011" y="3688"/>
                  </a:lnTo>
                  <a:lnTo>
                    <a:pt x="7840" y="3859"/>
                  </a:lnTo>
                  <a:lnTo>
                    <a:pt x="7645" y="4005"/>
                  </a:lnTo>
                  <a:lnTo>
                    <a:pt x="7425" y="4128"/>
                  </a:lnTo>
                  <a:lnTo>
                    <a:pt x="7205" y="4201"/>
                  </a:lnTo>
                  <a:lnTo>
                    <a:pt x="6961" y="4250"/>
                  </a:lnTo>
                  <a:lnTo>
                    <a:pt x="6717" y="4274"/>
                  </a:lnTo>
                  <a:lnTo>
                    <a:pt x="6546" y="4274"/>
                  </a:lnTo>
                  <a:lnTo>
                    <a:pt x="6375" y="4250"/>
                  </a:lnTo>
                  <a:lnTo>
                    <a:pt x="6204" y="4201"/>
                  </a:lnTo>
                  <a:lnTo>
                    <a:pt x="6058" y="4152"/>
                  </a:lnTo>
                  <a:lnTo>
                    <a:pt x="5887" y="4079"/>
                  </a:lnTo>
                  <a:lnTo>
                    <a:pt x="5764" y="3981"/>
                  </a:lnTo>
                  <a:lnTo>
                    <a:pt x="5618" y="3883"/>
                  </a:lnTo>
                  <a:lnTo>
                    <a:pt x="5496" y="3786"/>
                  </a:lnTo>
                  <a:lnTo>
                    <a:pt x="5398" y="3664"/>
                  </a:lnTo>
                  <a:lnTo>
                    <a:pt x="5300" y="3517"/>
                  </a:lnTo>
                  <a:lnTo>
                    <a:pt x="5203" y="3395"/>
                  </a:lnTo>
                  <a:lnTo>
                    <a:pt x="5129" y="3224"/>
                  </a:lnTo>
                  <a:lnTo>
                    <a:pt x="5081" y="3077"/>
                  </a:lnTo>
                  <a:lnTo>
                    <a:pt x="5032" y="2906"/>
                  </a:lnTo>
                  <a:lnTo>
                    <a:pt x="5007" y="2735"/>
                  </a:lnTo>
                  <a:lnTo>
                    <a:pt x="5007" y="2564"/>
                  </a:lnTo>
                  <a:lnTo>
                    <a:pt x="5007" y="2394"/>
                  </a:lnTo>
                  <a:lnTo>
                    <a:pt x="5032" y="2223"/>
                  </a:lnTo>
                  <a:lnTo>
                    <a:pt x="5081" y="2052"/>
                  </a:lnTo>
                  <a:lnTo>
                    <a:pt x="5129" y="1905"/>
                  </a:lnTo>
                  <a:lnTo>
                    <a:pt x="5203" y="1759"/>
                  </a:lnTo>
                  <a:lnTo>
                    <a:pt x="5300" y="1612"/>
                  </a:lnTo>
                  <a:lnTo>
                    <a:pt x="5398" y="1490"/>
                  </a:lnTo>
                  <a:lnTo>
                    <a:pt x="5496" y="1368"/>
                  </a:lnTo>
                  <a:lnTo>
                    <a:pt x="5618" y="1246"/>
                  </a:lnTo>
                  <a:lnTo>
                    <a:pt x="5764" y="1148"/>
                  </a:lnTo>
                  <a:lnTo>
                    <a:pt x="5887" y="1075"/>
                  </a:lnTo>
                  <a:lnTo>
                    <a:pt x="6033" y="1001"/>
                  </a:lnTo>
                  <a:lnTo>
                    <a:pt x="6204" y="928"/>
                  </a:lnTo>
                  <a:lnTo>
                    <a:pt x="6375" y="879"/>
                  </a:lnTo>
                  <a:lnTo>
                    <a:pt x="6522" y="855"/>
                  </a:lnTo>
                  <a:lnTo>
                    <a:pt x="6717" y="855"/>
                  </a:lnTo>
                  <a:lnTo>
                    <a:pt x="6448" y="659"/>
                  </a:lnTo>
                  <a:lnTo>
                    <a:pt x="6155" y="489"/>
                  </a:lnTo>
                  <a:lnTo>
                    <a:pt x="5838" y="342"/>
                  </a:lnTo>
                  <a:lnTo>
                    <a:pt x="5545" y="220"/>
                  </a:lnTo>
                  <a:lnTo>
                    <a:pt x="5203" y="122"/>
                  </a:lnTo>
                  <a:lnTo>
                    <a:pt x="4885" y="49"/>
                  </a:lnTo>
                  <a:lnTo>
                    <a:pt x="4519" y="24"/>
                  </a:lnTo>
                  <a:lnTo>
                    <a:pt x="417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82B1E5"/>
                </a:solidFill>
              </a:endParaRPr>
            </a:p>
          </p:txBody>
        </p:sp>
      </p:grpSp>
      <p:sp>
        <p:nvSpPr>
          <p:cNvPr id="13" name="Rectángulo 12">
            <a:extLst>
              <a:ext uri="{FF2B5EF4-FFF2-40B4-BE49-F238E27FC236}">
                <a16:creationId xmlns:a16="http://schemas.microsoft.com/office/drawing/2014/main" id="{B323F31E-55D5-4E2B-98B6-AA86EAC158A8}"/>
              </a:ext>
            </a:extLst>
          </p:cNvPr>
          <p:cNvSpPr/>
          <p:nvPr/>
        </p:nvSpPr>
        <p:spPr>
          <a:xfrm>
            <a:off x="5580552" y="4459495"/>
            <a:ext cx="242493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1100" b="1" dirty="0">
                <a:solidFill>
                  <a:srgbClr val="666666"/>
                </a:solidFill>
                <a:latin typeface="Raleway Light"/>
                <a:sym typeface="Raleway Light"/>
              </a:rPr>
              <a:t>Figura 11 </a:t>
            </a:r>
            <a:r>
              <a:rPr lang="es-CL" sz="1100" b="1" dirty="0" err="1">
                <a:solidFill>
                  <a:srgbClr val="666666"/>
                </a:solidFill>
                <a:latin typeface="Raleway Light"/>
                <a:sym typeface="Raleway Light"/>
              </a:rPr>
              <a:t>Query</a:t>
            </a:r>
            <a:endParaRPr lang="es-CL" sz="900" b="1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D7434F9E-6742-44D5-9421-B3FA6754F2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4771" y="1252221"/>
            <a:ext cx="3276496" cy="3207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4693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5"/>
          <p:cNvSpPr txBox="1">
            <a:spLocks noGrp="1"/>
          </p:cNvSpPr>
          <p:nvPr>
            <p:ph type="ctrTitle"/>
          </p:nvPr>
        </p:nvSpPr>
        <p:spPr>
          <a:xfrm>
            <a:off x="685800" y="2726342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dirty="0"/>
              <a:t>Metodología alternativa</a:t>
            </a:r>
            <a:endParaRPr dirty="0"/>
          </a:p>
        </p:txBody>
      </p:sp>
      <p:sp>
        <p:nvSpPr>
          <p:cNvPr id="90" name="Google Shape;90;p15"/>
          <p:cNvSpPr txBox="1"/>
          <p:nvPr/>
        </p:nvSpPr>
        <p:spPr>
          <a:xfrm>
            <a:off x="7811325" y="0"/>
            <a:ext cx="960900" cy="13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9600" dirty="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4</a:t>
            </a:r>
            <a:endParaRPr sz="9600" dirty="0">
              <a:solidFill>
                <a:srgbClr val="434343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23267371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7"/>
          <p:cNvSpPr txBox="1">
            <a:spLocks noGrp="1"/>
          </p:cNvSpPr>
          <p:nvPr>
            <p:ph type="title"/>
          </p:nvPr>
        </p:nvSpPr>
        <p:spPr>
          <a:xfrm>
            <a:off x="646751" y="465762"/>
            <a:ext cx="68661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200" dirty="0"/>
              <a:t>Descripción del método</a:t>
            </a:r>
            <a:endParaRPr sz="3200" dirty="0"/>
          </a:p>
        </p:txBody>
      </p:sp>
      <p:sp>
        <p:nvSpPr>
          <p:cNvPr id="103" name="Google Shape;103;p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sp>
        <p:nvSpPr>
          <p:cNvPr id="21" name="Google Shape;102;p17">
            <a:extLst>
              <a:ext uri="{FF2B5EF4-FFF2-40B4-BE49-F238E27FC236}">
                <a16:creationId xmlns:a16="http://schemas.microsoft.com/office/drawing/2014/main" id="{C91F96A2-ECF1-49A9-9B03-E7888F76666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46750" y="1188650"/>
            <a:ext cx="7957649" cy="236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-457200"/>
            <a:r>
              <a:rPr lang="es-CL" sz="2000" dirty="0"/>
              <a:t>Metodología basada en la detección de bordes y cambios abruptos en la imagen.</a:t>
            </a:r>
          </a:p>
          <a:p>
            <a:pPr indent="-457200"/>
            <a:r>
              <a:rPr lang="es-CL" sz="2000" dirty="0"/>
              <a:t>Funciona en base al cálculo de gradientes de una imagen.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000" dirty="0"/>
          </a:p>
        </p:txBody>
      </p:sp>
      <p:grpSp>
        <p:nvGrpSpPr>
          <p:cNvPr id="9" name="Google Shape;544;p38">
            <a:extLst>
              <a:ext uri="{FF2B5EF4-FFF2-40B4-BE49-F238E27FC236}">
                <a16:creationId xmlns:a16="http://schemas.microsoft.com/office/drawing/2014/main" id="{2EA08D8C-E59C-4727-BE7D-A094F670BED0}"/>
              </a:ext>
            </a:extLst>
          </p:cNvPr>
          <p:cNvGrpSpPr/>
          <p:nvPr/>
        </p:nvGrpSpPr>
        <p:grpSpPr>
          <a:xfrm>
            <a:off x="8005487" y="150833"/>
            <a:ext cx="1038501" cy="656411"/>
            <a:chOff x="3241525" y="3039450"/>
            <a:chExt cx="494600" cy="312625"/>
          </a:xfrm>
          <a:solidFill>
            <a:srgbClr val="82B1E5"/>
          </a:solidFill>
        </p:grpSpPr>
        <p:sp>
          <p:nvSpPr>
            <p:cNvPr id="10" name="Google Shape;545;p38">
              <a:extLst>
                <a:ext uri="{FF2B5EF4-FFF2-40B4-BE49-F238E27FC236}">
                  <a16:creationId xmlns:a16="http://schemas.microsoft.com/office/drawing/2014/main" id="{FB46CE9D-169A-4290-8904-9DB54BC24622}"/>
                </a:ext>
              </a:extLst>
            </p:cNvPr>
            <p:cNvSpPr/>
            <p:nvPr/>
          </p:nvSpPr>
          <p:spPr>
            <a:xfrm>
              <a:off x="3241525" y="3039450"/>
              <a:ext cx="494600" cy="312625"/>
            </a:xfrm>
            <a:custGeom>
              <a:avLst/>
              <a:gdLst/>
              <a:ahLst/>
              <a:cxnLst/>
              <a:rect l="l" t="t" r="r" b="b"/>
              <a:pathLst>
                <a:path w="19784" h="12505" extrusionOk="0">
                  <a:moveTo>
                    <a:pt x="9892" y="977"/>
                  </a:moveTo>
                  <a:lnTo>
                    <a:pt x="10356" y="1001"/>
                  </a:lnTo>
                  <a:lnTo>
                    <a:pt x="10796" y="1050"/>
                  </a:lnTo>
                  <a:lnTo>
                    <a:pt x="11235" y="1124"/>
                  </a:lnTo>
                  <a:lnTo>
                    <a:pt x="11675" y="1221"/>
                  </a:lnTo>
                  <a:lnTo>
                    <a:pt x="12090" y="1343"/>
                  </a:lnTo>
                  <a:lnTo>
                    <a:pt x="12505" y="1490"/>
                  </a:lnTo>
                  <a:lnTo>
                    <a:pt x="12920" y="1661"/>
                  </a:lnTo>
                  <a:lnTo>
                    <a:pt x="13311" y="1832"/>
                  </a:lnTo>
                  <a:lnTo>
                    <a:pt x="13702" y="2027"/>
                  </a:lnTo>
                  <a:lnTo>
                    <a:pt x="14068" y="2223"/>
                  </a:lnTo>
                  <a:lnTo>
                    <a:pt x="14752" y="2662"/>
                  </a:lnTo>
                  <a:lnTo>
                    <a:pt x="15412" y="3126"/>
                  </a:lnTo>
                  <a:lnTo>
                    <a:pt x="15973" y="3590"/>
                  </a:lnTo>
                  <a:lnTo>
                    <a:pt x="16462" y="4005"/>
                  </a:lnTo>
                  <a:lnTo>
                    <a:pt x="16901" y="4421"/>
                  </a:lnTo>
                  <a:lnTo>
                    <a:pt x="17292" y="4811"/>
                  </a:lnTo>
                  <a:lnTo>
                    <a:pt x="17634" y="5178"/>
                  </a:lnTo>
                  <a:lnTo>
                    <a:pt x="18196" y="5813"/>
                  </a:lnTo>
                  <a:lnTo>
                    <a:pt x="18562" y="6252"/>
                  </a:lnTo>
                  <a:lnTo>
                    <a:pt x="18196" y="6692"/>
                  </a:lnTo>
                  <a:lnTo>
                    <a:pt x="17634" y="7327"/>
                  </a:lnTo>
                  <a:lnTo>
                    <a:pt x="17292" y="7693"/>
                  </a:lnTo>
                  <a:lnTo>
                    <a:pt x="16901" y="8084"/>
                  </a:lnTo>
                  <a:lnTo>
                    <a:pt x="16462" y="8499"/>
                  </a:lnTo>
                  <a:lnTo>
                    <a:pt x="15973" y="8915"/>
                  </a:lnTo>
                  <a:lnTo>
                    <a:pt x="15412" y="9379"/>
                  </a:lnTo>
                  <a:lnTo>
                    <a:pt x="14752" y="9843"/>
                  </a:lnTo>
                  <a:lnTo>
                    <a:pt x="14068" y="10282"/>
                  </a:lnTo>
                  <a:lnTo>
                    <a:pt x="13702" y="10478"/>
                  </a:lnTo>
                  <a:lnTo>
                    <a:pt x="13311" y="10673"/>
                  </a:lnTo>
                  <a:lnTo>
                    <a:pt x="12920" y="10844"/>
                  </a:lnTo>
                  <a:lnTo>
                    <a:pt x="12505" y="11015"/>
                  </a:lnTo>
                  <a:lnTo>
                    <a:pt x="12090" y="11161"/>
                  </a:lnTo>
                  <a:lnTo>
                    <a:pt x="11675" y="11284"/>
                  </a:lnTo>
                  <a:lnTo>
                    <a:pt x="11235" y="11381"/>
                  </a:lnTo>
                  <a:lnTo>
                    <a:pt x="10796" y="11455"/>
                  </a:lnTo>
                  <a:lnTo>
                    <a:pt x="10356" y="11503"/>
                  </a:lnTo>
                  <a:lnTo>
                    <a:pt x="9892" y="11528"/>
                  </a:lnTo>
                  <a:lnTo>
                    <a:pt x="9477" y="11528"/>
                  </a:lnTo>
                  <a:lnTo>
                    <a:pt x="9086" y="11479"/>
                  </a:lnTo>
                  <a:lnTo>
                    <a:pt x="8695" y="11430"/>
                  </a:lnTo>
                  <a:lnTo>
                    <a:pt x="8304" y="11332"/>
                  </a:lnTo>
                  <a:lnTo>
                    <a:pt x="7914" y="11235"/>
                  </a:lnTo>
                  <a:lnTo>
                    <a:pt x="7523" y="11113"/>
                  </a:lnTo>
                  <a:lnTo>
                    <a:pt x="7157" y="10990"/>
                  </a:lnTo>
                  <a:lnTo>
                    <a:pt x="6790" y="10844"/>
                  </a:lnTo>
                  <a:lnTo>
                    <a:pt x="6448" y="10673"/>
                  </a:lnTo>
                  <a:lnTo>
                    <a:pt x="6082" y="10502"/>
                  </a:lnTo>
                  <a:lnTo>
                    <a:pt x="5423" y="10111"/>
                  </a:lnTo>
                  <a:lnTo>
                    <a:pt x="4788" y="9696"/>
                  </a:lnTo>
                  <a:lnTo>
                    <a:pt x="4201" y="9232"/>
                  </a:lnTo>
                  <a:lnTo>
                    <a:pt x="3640" y="8792"/>
                  </a:lnTo>
                  <a:lnTo>
                    <a:pt x="3127" y="8328"/>
                  </a:lnTo>
                  <a:lnTo>
                    <a:pt x="2663" y="7889"/>
                  </a:lnTo>
                  <a:lnTo>
                    <a:pt x="2272" y="7474"/>
                  </a:lnTo>
                  <a:lnTo>
                    <a:pt x="1613" y="6741"/>
                  </a:lnTo>
                  <a:lnTo>
                    <a:pt x="1222" y="6252"/>
                  </a:lnTo>
                  <a:lnTo>
                    <a:pt x="1613" y="5764"/>
                  </a:lnTo>
                  <a:lnTo>
                    <a:pt x="2272" y="5031"/>
                  </a:lnTo>
                  <a:lnTo>
                    <a:pt x="2663" y="4616"/>
                  </a:lnTo>
                  <a:lnTo>
                    <a:pt x="3127" y="4176"/>
                  </a:lnTo>
                  <a:lnTo>
                    <a:pt x="3640" y="3712"/>
                  </a:lnTo>
                  <a:lnTo>
                    <a:pt x="4201" y="3273"/>
                  </a:lnTo>
                  <a:lnTo>
                    <a:pt x="4788" y="2833"/>
                  </a:lnTo>
                  <a:lnTo>
                    <a:pt x="5423" y="2394"/>
                  </a:lnTo>
                  <a:lnTo>
                    <a:pt x="6082" y="2003"/>
                  </a:lnTo>
                  <a:lnTo>
                    <a:pt x="6448" y="1832"/>
                  </a:lnTo>
                  <a:lnTo>
                    <a:pt x="6790" y="1661"/>
                  </a:lnTo>
                  <a:lnTo>
                    <a:pt x="7157" y="1514"/>
                  </a:lnTo>
                  <a:lnTo>
                    <a:pt x="7523" y="1392"/>
                  </a:lnTo>
                  <a:lnTo>
                    <a:pt x="7914" y="1270"/>
                  </a:lnTo>
                  <a:lnTo>
                    <a:pt x="8304" y="1172"/>
                  </a:lnTo>
                  <a:lnTo>
                    <a:pt x="8695" y="1075"/>
                  </a:lnTo>
                  <a:lnTo>
                    <a:pt x="9086" y="1026"/>
                  </a:lnTo>
                  <a:lnTo>
                    <a:pt x="9477" y="977"/>
                  </a:lnTo>
                  <a:close/>
                  <a:moveTo>
                    <a:pt x="9892" y="0"/>
                  </a:moveTo>
                  <a:lnTo>
                    <a:pt x="9404" y="25"/>
                  </a:lnTo>
                  <a:lnTo>
                    <a:pt x="8915" y="73"/>
                  </a:lnTo>
                  <a:lnTo>
                    <a:pt x="8451" y="147"/>
                  </a:lnTo>
                  <a:lnTo>
                    <a:pt x="7963" y="244"/>
                  </a:lnTo>
                  <a:lnTo>
                    <a:pt x="7523" y="366"/>
                  </a:lnTo>
                  <a:lnTo>
                    <a:pt x="7059" y="513"/>
                  </a:lnTo>
                  <a:lnTo>
                    <a:pt x="6619" y="684"/>
                  </a:lnTo>
                  <a:lnTo>
                    <a:pt x="6204" y="879"/>
                  </a:lnTo>
                  <a:lnTo>
                    <a:pt x="5765" y="1075"/>
                  </a:lnTo>
                  <a:lnTo>
                    <a:pt x="5374" y="1295"/>
                  </a:lnTo>
                  <a:lnTo>
                    <a:pt x="4959" y="1539"/>
                  </a:lnTo>
                  <a:lnTo>
                    <a:pt x="4592" y="1783"/>
                  </a:lnTo>
                  <a:lnTo>
                    <a:pt x="3860" y="2296"/>
                  </a:lnTo>
                  <a:lnTo>
                    <a:pt x="3176" y="2833"/>
                  </a:lnTo>
                  <a:lnTo>
                    <a:pt x="2565" y="3370"/>
                  </a:lnTo>
                  <a:lnTo>
                    <a:pt x="2028" y="3883"/>
                  </a:lnTo>
                  <a:lnTo>
                    <a:pt x="1539" y="4372"/>
                  </a:lnTo>
                  <a:lnTo>
                    <a:pt x="1149" y="4836"/>
                  </a:lnTo>
                  <a:lnTo>
                    <a:pt x="562" y="5520"/>
                  </a:lnTo>
                  <a:lnTo>
                    <a:pt x="318" y="5837"/>
                  </a:lnTo>
                  <a:lnTo>
                    <a:pt x="1" y="6252"/>
                  </a:lnTo>
                  <a:lnTo>
                    <a:pt x="318" y="6668"/>
                  </a:lnTo>
                  <a:lnTo>
                    <a:pt x="562" y="6985"/>
                  </a:lnTo>
                  <a:lnTo>
                    <a:pt x="1149" y="7669"/>
                  </a:lnTo>
                  <a:lnTo>
                    <a:pt x="1539" y="8133"/>
                  </a:lnTo>
                  <a:lnTo>
                    <a:pt x="2028" y="8621"/>
                  </a:lnTo>
                  <a:lnTo>
                    <a:pt x="2565" y="9134"/>
                  </a:lnTo>
                  <a:lnTo>
                    <a:pt x="3176" y="9672"/>
                  </a:lnTo>
                  <a:lnTo>
                    <a:pt x="3860" y="10209"/>
                  </a:lnTo>
                  <a:lnTo>
                    <a:pt x="4592" y="10722"/>
                  </a:lnTo>
                  <a:lnTo>
                    <a:pt x="4959" y="10966"/>
                  </a:lnTo>
                  <a:lnTo>
                    <a:pt x="5374" y="11210"/>
                  </a:lnTo>
                  <a:lnTo>
                    <a:pt x="5765" y="11430"/>
                  </a:lnTo>
                  <a:lnTo>
                    <a:pt x="6204" y="11625"/>
                  </a:lnTo>
                  <a:lnTo>
                    <a:pt x="6619" y="11821"/>
                  </a:lnTo>
                  <a:lnTo>
                    <a:pt x="7059" y="11992"/>
                  </a:lnTo>
                  <a:lnTo>
                    <a:pt x="7523" y="12138"/>
                  </a:lnTo>
                  <a:lnTo>
                    <a:pt x="7963" y="12260"/>
                  </a:lnTo>
                  <a:lnTo>
                    <a:pt x="8451" y="12358"/>
                  </a:lnTo>
                  <a:lnTo>
                    <a:pt x="8915" y="12431"/>
                  </a:lnTo>
                  <a:lnTo>
                    <a:pt x="9404" y="12480"/>
                  </a:lnTo>
                  <a:lnTo>
                    <a:pt x="9892" y="12505"/>
                  </a:lnTo>
                  <a:lnTo>
                    <a:pt x="10380" y="12480"/>
                  </a:lnTo>
                  <a:lnTo>
                    <a:pt x="10869" y="12431"/>
                  </a:lnTo>
                  <a:lnTo>
                    <a:pt x="11333" y="12358"/>
                  </a:lnTo>
                  <a:lnTo>
                    <a:pt x="11821" y="12260"/>
                  </a:lnTo>
                  <a:lnTo>
                    <a:pt x="12261" y="12138"/>
                  </a:lnTo>
                  <a:lnTo>
                    <a:pt x="12725" y="11992"/>
                  </a:lnTo>
                  <a:lnTo>
                    <a:pt x="13165" y="11821"/>
                  </a:lnTo>
                  <a:lnTo>
                    <a:pt x="13580" y="11625"/>
                  </a:lnTo>
                  <a:lnTo>
                    <a:pt x="14019" y="11430"/>
                  </a:lnTo>
                  <a:lnTo>
                    <a:pt x="14410" y="11210"/>
                  </a:lnTo>
                  <a:lnTo>
                    <a:pt x="14825" y="10966"/>
                  </a:lnTo>
                  <a:lnTo>
                    <a:pt x="15192" y="10722"/>
                  </a:lnTo>
                  <a:lnTo>
                    <a:pt x="15924" y="10209"/>
                  </a:lnTo>
                  <a:lnTo>
                    <a:pt x="16608" y="9672"/>
                  </a:lnTo>
                  <a:lnTo>
                    <a:pt x="17219" y="9134"/>
                  </a:lnTo>
                  <a:lnTo>
                    <a:pt x="17756" y="8621"/>
                  </a:lnTo>
                  <a:lnTo>
                    <a:pt x="18245" y="8133"/>
                  </a:lnTo>
                  <a:lnTo>
                    <a:pt x="18635" y="7669"/>
                  </a:lnTo>
                  <a:lnTo>
                    <a:pt x="19222" y="6985"/>
                  </a:lnTo>
                  <a:lnTo>
                    <a:pt x="19466" y="6668"/>
                  </a:lnTo>
                  <a:lnTo>
                    <a:pt x="19783" y="6252"/>
                  </a:lnTo>
                  <a:lnTo>
                    <a:pt x="19466" y="5837"/>
                  </a:lnTo>
                  <a:lnTo>
                    <a:pt x="19222" y="5520"/>
                  </a:lnTo>
                  <a:lnTo>
                    <a:pt x="18635" y="4836"/>
                  </a:lnTo>
                  <a:lnTo>
                    <a:pt x="18245" y="4372"/>
                  </a:lnTo>
                  <a:lnTo>
                    <a:pt x="17756" y="3883"/>
                  </a:lnTo>
                  <a:lnTo>
                    <a:pt x="17219" y="3370"/>
                  </a:lnTo>
                  <a:lnTo>
                    <a:pt x="16608" y="2833"/>
                  </a:lnTo>
                  <a:lnTo>
                    <a:pt x="15924" y="2296"/>
                  </a:lnTo>
                  <a:lnTo>
                    <a:pt x="15192" y="1783"/>
                  </a:lnTo>
                  <a:lnTo>
                    <a:pt x="14825" y="1539"/>
                  </a:lnTo>
                  <a:lnTo>
                    <a:pt x="14410" y="1295"/>
                  </a:lnTo>
                  <a:lnTo>
                    <a:pt x="14019" y="1075"/>
                  </a:lnTo>
                  <a:lnTo>
                    <a:pt x="13580" y="879"/>
                  </a:lnTo>
                  <a:lnTo>
                    <a:pt x="13165" y="684"/>
                  </a:lnTo>
                  <a:lnTo>
                    <a:pt x="12725" y="513"/>
                  </a:lnTo>
                  <a:lnTo>
                    <a:pt x="12261" y="366"/>
                  </a:lnTo>
                  <a:lnTo>
                    <a:pt x="11821" y="244"/>
                  </a:lnTo>
                  <a:lnTo>
                    <a:pt x="11333" y="147"/>
                  </a:lnTo>
                  <a:lnTo>
                    <a:pt x="10869" y="73"/>
                  </a:lnTo>
                  <a:lnTo>
                    <a:pt x="10380" y="25"/>
                  </a:lnTo>
                  <a:lnTo>
                    <a:pt x="989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82B1E5"/>
                </a:solidFill>
              </a:endParaRPr>
            </a:p>
          </p:txBody>
        </p:sp>
        <p:sp>
          <p:nvSpPr>
            <p:cNvPr id="11" name="Google Shape;546;p38">
              <a:extLst>
                <a:ext uri="{FF2B5EF4-FFF2-40B4-BE49-F238E27FC236}">
                  <a16:creationId xmlns:a16="http://schemas.microsoft.com/office/drawing/2014/main" id="{BE4F9495-16E9-4370-A85C-4B1B4AF749A2}"/>
                </a:ext>
              </a:extLst>
            </p:cNvPr>
            <p:cNvSpPr/>
            <p:nvPr/>
          </p:nvSpPr>
          <p:spPr>
            <a:xfrm>
              <a:off x="3384400" y="3091350"/>
              <a:ext cx="208850" cy="208825"/>
            </a:xfrm>
            <a:custGeom>
              <a:avLst/>
              <a:gdLst/>
              <a:ahLst/>
              <a:cxnLst/>
              <a:rect l="l" t="t" r="r" b="b"/>
              <a:pathLst>
                <a:path w="8354" h="8353" extrusionOk="0">
                  <a:moveTo>
                    <a:pt x="4177" y="0"/>
                  </a:moveTo>
                  <a:lnTo>
                    <a:pt x="3762" y="24"/>
                  </a:lnTo>
                  <a:lnTo>
                    <a:pt x="3347" y="73"/>
                  </a:lnTo>
                  <a:lnTo>
                    <a:pt x="2931" y="195"/>
                  </a:lnTo>
                  <a:lnTo>
                    <a:pt x="2541" y="318"/>
                  </a:lnTo>
                  <a:lnTo>
                    <a:pt x="2174" y="513"/>
                  </a:lnTo>
                  <a:lnTo>
                    <a:pt x="1832" y="708"/>
                  </a:lnTo>
                  <a:lnTo>
                    <a:pt x="1515" y="953"/>
                  </a:lnTo>
                  <a:lnTo>
                    <a:pt x="1222" y="1221"/>
                  </a:lnTo>
                  <a:lnTo>
                    <a:pt x="953" y="1514"/>
                  </a:lnTo>
                  <a:lnTo>
                    <a:pt x="709" y="1832"/>
                  </a:lnTo>
                  <a:lnTo>
                    <a:pt x="514" y="2174"/>
                  </a:lnTo>
                  <a:lnTo>
                    <a:pt x="318" y="2540"/>
                  </a:lnTo>
                  <a:lnTo>
                    <a:pt x="196" y="2931"/>
                  </a:lnTo>
                  <a:lnTo>
                    <a:pt x="74" y="3346"/>
                  </a:lnTo>
                  <a:lnTo>
                    <a:pt x="25" y="3761"/>
                  </a:lnTo>
                  <a:lnTo>
                    <a:pt x="1" y="4176"/>
                  </a:lnTo>
                  <a:lnTo>
                    <a:pt x="25" y="4592"/>
                  </a:lnTo>
                  <a:lnTo>
                    <a:pt x="74" y="5007"/>
                  </a:lnTo>
                  <a:lnTo>
                    <a:pt x="196" y="5422"/>
                  </a:lnTo>
                  <a:lnTo>
                    <a:pt x="318" y="5813"/>
                  </a:lnTo>
                  <a:lnTo>
                    <a:pt x="514" y="6179"/>
                  </a:lnTo>
                  <a:lnTo>
                    <a:pt x="709" y="6521"/>
                  </a:lnTo>
                  <a:lnTo>
                    <a:pt x="953" y="6839"/>
                  </a:lnTo>
                  <a:lnTo>
                    <a:pt x="1222" y="7132"/>
                  </a:lnTo>
                  <a:lnTo>
                    <a:pt x="1515" y="7400"/>
                  </a:lnTo>
                  <a:lnTo>
                    <a:pt x="1832" y="7644"/>
                  </a:lnTo>
                  <a:lnTo>
                    <a:pt x="2174" y="7840"/>
                  </a:lnTo>
                  <a:lnTo>
                    <a:pt x="2541" y="8035"/>
                  </a:lnTo>
                  <a:lnTo>
                    <a:pt x="2931" y="8157"/>
                  </a:lnTo>
                  <a:lnTo>
                    <a:pt x="3347" y="8279"/>
                  </a:lnTo>
                  <a:lnTo>
                    <a:pt x="3762" y="8328"/>
                  </a:lnTo>
                  <a:lnTo>
                    <a:pt x="4177" y="8353"/>
                  </a:lnTo>
                  <a:lnTo>
                    <a:pt x="4592" y="8328"/>
                  </a:lnTo>
                  <a:lnTo>
                    <a:pt x="5007" y="8279"/>
                  </a:lnTo>
                  <a:lnTo>
                    <a:pt x="5423" y="8157"/>
                  </a:lnTo>
                  <a:lnTo>
                    <a:pt x="5813" y="8035"/>
                  </a:lnTo>
                  <a:lnTo>
                    <a:pt x="6180" y="7840"/>
                  </a:lnTo>
                  <a:lnTo>
                    <a:pt x="6522" y="7644"/>
                  </a:lnTo>
                  <a:lnTo>
                    <a:pt x="6839" y="7400"/>
                  </a:lnTo>
                  <a:lnTo>
                    <a:pt x="7132" y="7132"/>
                  </a:lnTo>
                  <a:lnTo>
                    <a:pt x="7401" y="6839"/>
                  </a:lnTo>
                  <a:lnTo>
                    <a:pt x="7645" y="6521"/>
                  </a:lnTo>
                  <a:lnTo>
                    <a:pt x="7840" y="6179"/>
                  </a:lnTo>
                  <a:lnTo>
                    <a:pt x="8036" y="5813"/>
                  </a:lnTo>
                  <a:lnTo>
                    <a:pt x="8158" y="5422"/>
                  </a:lnTo>
                  <a:lnTo>
                    <a:pt x="8280" y="5007"/>
                  </a:lnTo>
                  <a:lnTo>
                    <a:pt x="8329" y="4592"/>
                  </a:lnTo>
                  <a:lnTo>
                    <a:pt x="8353" y="4176"/>
                  </a:lnTo>
                  <a:lnTo>
                    <a:pt x="8329" y="3737"/>
                  </a:lnTo>
                  <a:lnTo>
                    <a:pt x="8256" y="3297"/>
                  </a:lnTo>
                  <a:lnTo>
                    <a:pt x="8134" y="3517"/>
                  </a:lnTo>
                  <a:lnTo>
                    <a:pt x="8011" y="3688"/>
                  </a:lnTo>
                  <a:lnTo>
                    <a:pt x="7840" y="3859"/>
                  </a:lnTo>
                  <a:lnTo>
                    <a:pt x="7645" y="4005"/>
                  </a:lnTo>
                  <a:lnTo>
                    <a:pt x="7425" y="4128"/>
                  </a:lnTo>
                  <a:lnTo>
                    <a:pt x="7205" y="4201"/>
                  </a:lnTo>
                  <a:lnTo>
                    <a:pt x="6961" y="4250"/>
                  </a:lnTo>
                  <a:lnTo>
                    <a:pt x="6717" y="4274"/>
                  </a:lnTo>
                  <a:lnTo>
                    <a:pt x="6546" y="4274"/>
                  </a:lnTo>
                  <a:lnTo>
                    <a:pt x="6375" y="4250"/>
                  </a:lnTo>
                  <a:lnTo>
                    <a:pt x="6204" y="4201"/>
                  </a:lnTo>
                  <a:lnTo>
                    <a:pt x="6058" y="4152"/>
                  </a:lnTo>
                  <a:lnTo>
                    <a:pt x="5887" y="4079"/>
                  </a:lnTo>
                  <a:lnTo>
                    <a:pt x="5764" y="3981"/>
                  </a:lnTo>
                  <a:lnTo>
                    <a:pt x="5618" y="3883"/>
                  </a:lnTo>
                  <a:lnTo>
                    <a:pt x="5496" y="3786"/>
                  </a:lnTo>
                  <a:lnTo>
                    <a:pt x="5398" y="3664"/>
                  </a:lnTo>
                  <a:lnTo>
                    <a:pt x="5300" y="3517"/>
                  </a:lnTo>
                  <a:lnTo>
                    <a:pt x="5203" y="3395"/>
                  </a:lnTo>
                  <a:lnTo>
                    <a:pt x="5129" y="3224"/>
                  </a:lnTo>
                  <a:lnTo>
                    <a:pt x="5081" y="3077"/>
                  </a:lnTo>
                  <a:lnTo>
                    <a:pt x="5032" y="2906"/>
                  </a:lnTo>
                  <a:lnTo>
                    <a:pt x="5007" y="2735"/>
                  </a:lnTo>
                  <a:lnTo>
                    <a:pt x="5007" y="2564"/>
                  </a:lnTo>
                  <a:lnTo>
                    <a:pt x="5007" y="2394"/>
                  </a:lnTo>
                  <a:lnTo>
                    <a:pt x="5032" y="2223"/>
                  </a:lnTo>
                  <a:lnTo>
                    <a:pt x="5081" y="2052"/>
                  </a:lnTo>
                  <a:lnTo>
                    <a:pt x="5129" y="1905"/>
                  </a:lnTo>
                  <a:lnTo>
                    <a:pt x="5203" y="1759"/>
                  </a:lnTo>
                  <a:lnTo>
                    <a:pt x="5300" y="1612"/>
                  </a:lnTo>
                  <a:lnTo>
                    <a:pt x="5398" y="1490"/>
                  </a:lnTo>
                  <a:lnTo>
                    <a:pt x="5496" y="1368"/>
                  </a:lnTo>
                  <a:lnTo>
                    <a:pt x="5618" y="1246"/>
                  </a:lnTo>
                  <a:lnTo>
                    <a:pt x="5764" y="1148"/>
                  </a:lnTo>
                  <a:lnTo>
                    <a:pt x="5887" y="1075"/>
                  </a:lnTo>
                  <a:lnTo>
                    <a:pt x="6033" y="1001"/>
                  </a:lnTo>
                  <a:lnTo>
                    <a:pt x="6204" y="928"/>
                  </a:lnTo>
                  <a:lnTo>
                    <a:pt x="6375" y="879"/>
                  </a:lnTo>
                  <a:lnTo>
                    <a:pt x="6522" y="855"/>
                  </a:lnTo>
                  <a:lnTo>
                    <a:pt x="6717" y="855"/>
                  </a:lnTo>
                  <a:lnTo>
                    <a:pt x="6448" y="659"/>
                  </a:lnTo>
                  <a:lnTo>
                    <a:pt x="6155" y="489"/>
                  </a:lnTo>
                  <a:lnTo>
                    <a:pt x="5838" y="342"/>
                  </a:lnTo>
                  <a:lnTo>
                    <a:pt x="5545" y="220"/>
                  </a:lnTo>
                  <a:lnTo>
                    <a:pt x="5203" y="122"/>
                  </a:lnTo>
                  <a:lnTo>
                    <a:pt x="4885" y="49"/>
                  </a:lnTo>
                  <a:lnTo>
                    <a:pt x="4519" y="24"/>
                  </a:lnTo>
                  <a:lnTo>
                    <a:pt x="417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82B1E5"/>
                </a:solidFill>
              </a:endParaRPr>
            </a:p>
          </p:txBody>
        </p:sp>
      </p:grpSp>
      <p:pic>
        <p:nvPicPr>
          <p:cNvPr id="4" name="Imagen 3">
            <a:extLst>
              <a:ext uri="{FF2B5EF4-FFF2-40B4-BE49-F238E27FC236}">
                <a16:creationId xmlns:a16="http://schemas.microsoft.com/office/drawing/2014/main" id="{2C0E83C2-7FE1-4B11-B63B-B67C85C66F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840" y="2355362"/>
            <a:ext cx="4797552" cy="2398776"/>
          </a:xfrm>
          <a:prstGeom prst="rect">
            <a:avLst/>
          </a:prstGeom>
        </p:spPr>
      </p:pic>
      <p:sp>
        <p:nvSpPr>
          <p:cNvPr id="20" name="Rectángulo 19">
            <a:extLst>
              <a:ext uri="{FF2B5EF4-FFF2-40B4-BE49-F238E27FC236}">
                <a16:creationId xmlns:a16="http://schemas.microsoft.com/office/drawing/2014/main" id="{8A5C1417-2507-480A-87C8-FC2FC11EA555}"/>
              </a:ext>
            </a:extLst>
          </p:cNvPr>
          <p:cNvSpPr/>
          <p:nvPr/>
        </p:nvSpPr>
        <p:spPr>
          <a:xfrm>
            <a:off x="3047537" y="4456145"/>
            <a:ext cx="376215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1100" b="1" dirty="0">
                <a:solidFill>
                  <a:srgbClr val="666666"/>
                </a:solidFill>
                <a:latin typeface="Raleway Light"/>
                <a:sym typeface="Raleway Light"/>
              </a:rPr>
              <a:t>Ejemplo de representación de gradientes [4]</a:t>
            </a:r>
            <a:endParaRPr lang="es-CL" sz="900" b="1" dirty="0"/>
          </a:p>
        </p:txBody>
      </p:sp>
    </p:spTree>
    <p:extLst>
      <p:ext uri="{BB962C8B-B14F-4D97-AF65-F5344CB8AC3E}">
        <p14:creationId xmlns:p14="http://schemas.microsoft.com/office/powerpoint/2010/main" val="4035181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7"/>
          <p:cNvSpPr txBox="1">
            <a:spLocks noGrp="1"/>
          </p:cNvSpPr>
          <p:nvPr>
            <p:ph type="title"/>
          </p:nvPr>
        </p:nvSpPr>
        <p:spPr>
          <a:xfrm>
            <a:off x="646751" y="465762"/>
            <a:ext cx="68661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200" dirty="0"/>
              <a:t>Descripción del método</a:t>
            </a:r>
            <a:endParaRPr sz="3200" dirty="0"/>
          </a:p>
        </p:txBody>
      </p:sp>
      <p:sp>
        <p:nvSpPr>
          <p:cNvPr id="103" name="Google Shape;103;p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sp>
        <p:nvSpPr>
          <p:cNvPr id="21" name="Google Shape;102;p17">
            <a:extLst>
              <a:ext uri="{FF2B5EF4-FFF2-40B4-BE49-F238E27FC236}">
                <a16:creationId xmlns:a16="http://schemas.microsoft.com/office/drawing/2014/main" id="{C91F96A2-ECF1-49A9-9B03-E7888F76666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47480" y="1020495"/>
            <a:ext cx="7193270" cy="236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-457200"/>
            <a:r>
              <a:rPr lang="es-CL" dirty="0"/>
              <a:t>Obtención de histogramas basados en la orientación de los gradientes, donde se asocia el valor de cada </a:t>
            </a:r>
            <a:r>
              <a:rPr lang="es-CL" dirty="0" err="1"/>
              <a:t>bin</a:t>
            </a:r>
            <a:r>
              <a:rPr lang="es-CL" dirty="0"/>
              <a:t> a los valores de magnitud asociados a estos gradientes.</a:t>
            </a:r>
          </a:p>
          <a:p>
            <a:pPr indent="-457200"/>
            <a:endParaRPr lang="es-CL" sz="20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000" dirty="0"/>
          </a:p>
        </p:txBody>
      </p:sp>
      <p:grpSp>
        <p:nvGrpSpPr>
          <p:cNvPr id="9" name="Google Shape;544;p38">
            <a:extLst>
              <a:ext uri="{FF2B5EF4-FFF2-40B4-BE49-F238E27FC236}">
                <a16:creationId xmlns:a16="http://schemas.microsoft.com/office/drawing/2014/main" id="{2EA08D8C-E59C-4727-BE7D-A094F670BED0}"/>
              </a:ext>
            </a:extLst>
          </p:cNvPr>
          <p:cNvGrpSpPr/>
          <p:nvPr/>
        </p:nvGrpSpPr>
        <p:grpSpPr>
          <a:xfrm>
            <a:off x="8005487" y="150833"/>
            <a:ext cx="1038501" cy="656411"/>
            <a:chOff x="3241525" y="3039450"/>
            <a:chExt cx="494600" cy="312625"/>
          </a:xfrm>
          <a:solidFill>
            <a:srgbClr val="82B1E5"/>
          </a:solidFill>
        </p:grpSpPr>
        <p:sp>
          <p:nvSpPr>
            <p:cNvPr id="10" name="Google Shape;545;p38">
              <a:extLst>
                <a:ext uri="{FF2B5EF4-FFF2-40B4-BE49-F238E27FC236}">
                  <a16:creationId xmlns:a16="http://schemas.microsoft.com/office/drawing/2014/main" id="{FB46CE9D-169A-4290-8904-9DB54BC24622}"/>
                </a:ext>
              </a:extLst>
            </p:cNvPr>
            <p:cNvSpPr/>
            <p:nvPr/>
          </p:nvSpPr>
          <p:spPr>
            <a:xfrm>
              <a:off x="3241525" y="3039450"/>
              <a:ext cx="494600" cy="312625"/>
            </a:xfrm>
            <a:custGeom>
              <a:avLst/>
              <a:gdLst/>
              <a:ahLst/>
              <a:cxnLst/>
              <a:rect l="l" t="t" r="r" b="b"/>
              <a:pathLst>
                <a:path w="19784" h="12505" extrusionOk="0">
                  <a:moveTo>
                    <a:pt x="9892" y="977"/>
                  </a:moveTo>
                  <a:lnTo>
                    <a:pt x="10356" y="1001"/>
                  </a:lnTo>
                  <a:lnTo>
                    <a:pt x="10796" y="1050"/>
                  </a:lnTo>
                  <a:lnTo>
                    <a:pt x="11235" y="1124"/>
                  </a:lnTo>
                  <a:lnTo>
                    <a:pt x="11675" y="1221"/>
                  </a:lnTo>
                  <a:lnTo>
                    <a:pt x="12090" y="1343"/>
                  </a:lnTo>
                  <a:lnTo>
                    <a:pt x="12505" y="1490"/>
                  </a:lnTo>
                  <a:lnTo>
                    <a:pt x="12920" y="1661"/>
                  </a:lnTo>
                  <a:lnTo>
                    <a:pt x="13311" y="1832"/>
                  </a:lnTo>
                  <a:lnTo>
                    <a:pt x="13702" y="2027"/>
                  </a:lnTo>
                  <a:lnTo>
                    <a:pt x="14068" y="2223"/>
                  </a:lnTo>
                  <a:lnTo>
                    <a:pt x="14752" y="2662"/>
                  </a:lnTo>
                  <a:lnTo>
                    <a:pt x="15412" y="3126"/>
                  </a:lnTo>
                  <a:lnTo>
                    <a:pt x="15973" y="3590"/>
                  </a:lnTo>
                  <a:lnTo>
                    <a:pt x="16462" y="4005"/>
                  </a:lnTo>
                  <a:lnTo>
                    <a:pt x="16901" y="4421"/>
                  </a:lnTo>
                  <a:lnTo>
                    <a:pt x="17292" y="4811"/>
                  </a:lnTo>
                  <a:lnTo>
                    <a:pt x="17634" y="5178"/>
                  </a:lnTo>
                  <a:lnTo>
                    <a:pt x="18196" y="5813"/>
                  </a:lnTo>
                  <a:lnTo>
                    <a:pt x="18562" y="6252"/>
                  </a:lnTo>
                  <a:lnTo>
                    <a:pt x="18196" y="6692"/>
                  </a:lnTo>
                  <a:lnTo>
                    <a:pt x="17634" y="7327"/>
                  </a:lnTo>
                  <a:lnTo>
                    <a:pt x="17292" y="7693"/>
                  </a:lnTo>
                  <a:lnTo>
                    <a:pt x="16901" y="8084"/>
                  </a:lnTo>
                  <a:lnTo>
                    <a:pt x="16462" y="8499"/>
                  </a:lnTo>
                  <a:lnTo>
                    <a:pt x="15973" y="8915"/>
                  </a:lnTo>
                  <a:lnTo>
                    <a:pt x="15412" y="9379"/>
                  </a:lnTo>
                  <a:lnTo>
                    <a:pt x="14752" y="9843"/>
                  </a:lnTo>
                  <a:lnTo>
                    <a:pt x="14068" y="10282"/>
                  </a:lnTo>
                  <a:lnTo>
                    <a:pt x="13702" y="10478"/>
                  </a:lnTo>
                  <a:lnTo>
                    <a:pt x="13311" y="10673"/>
                  </a:lnTo>
                  <a:lnTo>
                    <a:pt x="12920" y="10844"/>
                  </a:lnTo>
                  <a:lnTo>
                    <a:pt x="12505" y="11015"/>
                  </a:lnTo>
                  <a:lnTo>
                    <a:pt x="12090" y="11161"/>
                  </a:lnTo>
                  <a:lnTo>
                    <a:pt x="11675" y="11284"/>
                  </a:lnTo>
                  <a:lnTo>
                    <a:pt x="11235" y="11381"/>
                  </a:lnTo>
                  <a:lnTo>
                    <a:pt x="10796" y="11455"/>
                  </a:lnTo>
                  <a:lnTo>
                    <a:pt x="10356" y="11503"/>
                  </a:lnTo>
                  <a:lnTo>
                    <a:pt x="9892" y="11528"/>
                  </a:lnTo>
                  <a:lnTo>
                    <a:pt x="9477" y="11528"/>
                  </a:lnTo>
                  <a:lnTo>
                    <a:pt x="9086" y="11479"/>
                  </a:lnTo>
                  <a:lnTo>
                    <a:pt x="8695" y="11430"/>
                  </a:lnTo>
                  <a:lnTo>
                    <a:pt x="8304" y="11332"/>
                  </a:lnTo>
                  <a:lnTo>
                    <a:pt x="7914" y="11235"/>
                  </a:lnTo>
                  <a:lnTo>
                    <a:pt x="7523" y="11113"/>
                  </a:lnTo>
                  <a:lnTo>
                    <a:pt x="7157" y="10990"/>
                  </a:lnTo>
                  <a:lnTo>
                    <a:pt x="6790" y="10844"/>
                  </a:lnTo>
                  <a:lnTo>
                    <a:pt x="6448" y="10673"/>
                  </a:lnTo>
                  <a:lnTo>
                    <a:pt x="6082" y="10502"/>
                  </a:lnTo>
                  <a:lnTo>
                    <a:pt x="5423" y="10111"/>
                  </a:lnTo>
                  <a:lnTo>
                    <a:pt x="4788" y="9696"/>
                  </a:lnTo>
                  <a:lnTo>
                    <a:pt x="4201" y="9232"/>
                  </a:lnTo>
                  <a:lnTo>
                    <a:pt x="3640" y="8792"/>
                  </a:lnTo>
                  <a:lnTo>
                    <a:pt x="3127" y="8328"/>
                  </a:lnTo>
                  <a:lnTo>
                    <a:pt x="2663" y="7889"/>
                  </a:lnTo>
                  <a:lnTo>
                    <a:pt x="2272" y="7474"/>
                  </a:lnTo>
                  <a:lnTo>
                    <a:pt x="1613" y="6741"/>
                  </a:lnTo>
                  <a:lnTo>
                    <a:pt x="1222" y="6252"/>
                  </a:lnTo>
                  <a:lnTo>
                    <a:pt x="1613" y="5764"/>
                  </a:lnTo>
                  <a:lnTo>
                    <a:pt x="2272" y="5031"/>
                  </a:lnTo>
                  <a:lnTo>
                    <a:pt x="2663" y="4616"/>
                  </a:lnTo>
                  <a:lnTo>
                    <a:pt x="3127" y="4176"/>
                  </a:lnTo>
                  <a:lnTo>
                    <a:pt x="3640" y="3712"/>
                  </a:lnTo>
                  <a:lnTo>
                    <a:pt x="4201" y="3273"/>
                  </a:lnTo>
                  <a:lnTo>
                    <a:pt x="4788" y="2833"/>
                  </a:lnTo>
                  <a:lnTo>
                    <a:pt x="5423" y="2394"/>
                  </a:lnTo>
                  <a:lnTo>
                    <a:pt x="6082" y="2003"/>
                  </a:lnTo>
                  <a:lnTo>
                    <a:pt x="6448" y="1832"/>
                  </a:lnTo>
                  <a:lnTo>
                    <a:pt x="6790" y="1661"/>
                  </a:lnTo>
                  <a:lnTo>
                    <a:pt x="7157" y="1514"/>
                  </a:lnTo>
                  <a:lnTo>
                    <a:pt x="7523" y="1392"/>
                  </a:lnTo>
                  <a:lnTo>
                    <a:pt x="7914" y="1270"/>
                  </a:lnTo>
                  <a:lnTo>
                    <a:pt x="8304" y="1172"/>
                  </a:lnTo>
                  <a:lnTo>
                    <a:pt x="8695" y="1075"/>
                  </a:lnTo>
                  <a:lnTo>
                    <a:pt x="9086" y="1026"/>
                  </a:lnTo>
                  <a:lnTo>
                    <a:pt x="9477" y="977"/>
                  </a:lnTo>
                  <a:close/>
                  <a:moveTo>
                    <a:pt x="9892" y="0"/>
                  </a:moveTo>
                  <a:lnTo>
                    <a:pt x="9404" y="25"/>
                  </a:lnTo>
                  <a:lnTo>
                    <a:pt x="8915" y="73"/>
                  </a:lnTo>
                  <a:lnTo>
                    <a:pt x="8451" y="147"/>
                  </a:lnTo>
                  <a:lnTo>
                    <a:pt x="7963" y="244"/>
                  </a:lnTo>
                  <a:lnTo>
                    <a:pt x="7523" y="366"/>
                  </a:lnTo>
                  <a:lnTo>
                    <a:pt x="7059" y="513"/>
                  </a:lnTo>
                  <a:lnTo>
                    <a:pt x="6619" y="684"/>
                  </a:lnTo>
                  <a:lnTo>
                    <a:pt x="6204" y="879"/>
                  </a:lnTo>
                  <a:lnTo>
                    <a:pt x="5765" y="1075"/>
                  </a:lnTo>
                  <a:lnTo>
                    <a:pt x="5374" y="1295"/>
                  </a:lnTo>
                  <a:lnTo>
                    <a:pt x="4959" y="1539"/>
                  </a:lnTo>
                  <a:lnTo>
                    <a:pt x="4592" y="1783"/>
                  </a:lnTo>
                  <a:lnTo>
                    <a:pt x="3860" y="2296"/>
                  </a:lnTo>
                  <a:lnTo>
                    <a:pt x="3176" y="2833"/>
                  </a:lnTo>
                  <a:lnTo>
                    <a:pt x="2565" y="3370"/>
                  </a:lnTo>
                  <a:lnTo>
                    <a:pt x="2028" y="3883"/>
                  </a:lnTo>
                  <a:lnTo>
                    <a:pt x="1539" y="4372"/>
                  </a:lnTo>
                  <a:lnTo>
                    <a:pt x="1149" y="4836"/>
                  </a:lnTo>
                  <a:lnTo>
                    <a:pt x="562" y="5520"/>
                  </a:lnTo>
                  <a:lnTo>
                    <a:pt x="318" y="5837"/>
                  </a:lnTo>
                  <a:lnTo>
                    <a:pt x="1" y="6252"/>
                  </a:lnTo>
                  <a:lnTo>
                    <a:pt x="318" y="6668"/>
                  </a:lnTo>
                  <a:lnTo>
                    <a:pt x="562" y="6985"/>
                  </a:lnTo>
                  <a:lnTo>
                    <a:pt x="1149" y="7669"/>
                  </a:lnTo>
                  <a:lnTo>
                    <a:pt x="1539" y="8133"/>
                  </a:lnTo>
                  <a:lnTo>
                    <a:pt x="2028" y="8621"/>
                  </a:lnTo>
                  <a:lnTo>
                    <a:pt x="2565" y="9134"/>
                  </a:lnTo>
                  <a:lnTo>
                    <a:pt x="3176" y="9672"/>
                  </a:lnTo>
                  <a:lnTo>
                    <a:pt x="3860" y="10209"/>
                  </a:lnTo>
                  <a:lnTo>
                    <a:pt x="4592" y="10722"/>
                  </a:lnTo>
                  <a:lnTo>
                    <a:pt x="4959" y="10966"/>
                  </a:lnTo>
                  <a:lnTo>
                    <a:pt x="5374" y="11210"/>
                  </a:lnTo>
                  <a:lnTo>
                    <a:pt x="5765" y="11430"/>
                  </a:lnTo>
                  <a:lnTo>
                    <a:pt x="6204" y="11625"/>
                  </a:lnTo>
                  <a:lnTo>
                    <a:pt x="6619" y="11821"/>
                  </a:lnTo>
                  <a:lnTo>
                    <a:pt x="7059" y="11992"/>
                  </a:lnTo>
                  <a:lnTo>
                    <a:pt x="7523" y="12138"/>
                  </a:lnTo>
                  <a:lnTo>
                    <a:pt x="7963" y="12260"/>
                  </a:lnTo>
                  <a:lnTo>
                    <a:pt x="8451" y="12358"/>
                  </a:lnTo>
                  <a:lnTo>
                    <a:pt x="8915" y="12431"/>
                  </a:lnTo>
                  <a:lnTo>
                    <a:pt x="9404" y="12480"/>
                  </a:lnTo>
                  <a:lnTo>
                    <a:pt x="9892" y="12505"/>
                  </a:lnTo>
                  <a:lnTo>
                    <a:pt x="10380" y="12480"/>
                  </a:lnTo>
                  <a:lnTo>
                    <a:pt x="10869" y="12431"/>
                  </a:lnTo>
                  <a:lnTo>
                    <a:pt x="11333" y="12358"/>
                  </a:lnTo>
                  <a:lnTo>
                    <a:pt x="11821" y="12260"/>
                  </a:lnTo>
                  <a:lnTo>
                    <a:pt x="12261" y="12138"/>
                  </a:lnTo>
                  <a:lnTo>
                    <a:pt x="12725" y="11992"/>
                  </a:lnTo>
                  <a:lnTo>
                    <a:pt x="13165" y="11821"/>
                  </a:lnTo>
                  <a:lnTo>
                    <a:pt x="13580" y="11625"/>
                  </a:lnTo>
                  <a:lnTo>
                    <a:pt x="14019" y="11430"/>
                  </a:lnTo>
                  <a:lnTo>
                    <a:pt x="14410" y="11210"/>
                  </a:lnTo>
                  <a:lnTo>
                    <a:pt x="14825" y="10966"/>
                  </a:lnTo>
                  <a:lnTo>
                    <a:pt x="15192" y="10722"/>
                  </a:lnTo>
                  <a:lnTo>
                    <a:pt x="15924" y="10209"/>
                  </a:lnTo>
                  <a:lnTo>
                    <a:pt x="16608" y="9672"/>
                  </a:lnTo>
                  <a:lnTo>
                    <a:pt x="17219" y="9134"/>
                  </a:lnTo>
                  <a:lnTo>
                    <a:pt x="17756" y="8621"/>
                  </a:lnTo>
                  <a:lnTo>
                    <a:pt x="18245" y="8133"/>
                  </a:lnTo>
                  <a:lnTo>
                    <a:pt x="18635" y="7669"/>
                  </a:lnTo>
                  <a:lnTo>
                    <a:pt x="19222" y="6985"/>
                  </a:lnTo>
                  <a:lnTo>
                    <a:pt x="19466" y="6668"/>
                  </a:lnTo>
                  <a:lnTo>
                    <a:pt x="19783" y="6252"/>
                  </a:lnTo>
                  <a:lnTo>
                    <a:pt x="19466" y="5837"/>
                  </a:lnTo>
                  <a:lnTo>
                    <a:pt x="19222" y="5520"/>
                  </a:lnTo>
                  <a:lnTo>
                    <a:pt x="18635" y="4836"/>
                  </a:lnTo>
                  <a:lnTo>
                    <a:pt x="18245" y="4372"/>
                  </a:lnTo>
                  <a:lnTo>
                    <a:pt x="17756" y="3883"/>
                  </a:lnTo>
                  <a:lnTo>
                    <a:pt x="17219" y="3370"/>
                  </a:lnTo>
                  <a:lnTo>
                    <a:pt x="16608" y="2833"/>
                  </a:lnTo>
                  <a:lnTo>
                    <a:pt x="15924" y="2296"/>
                  </a:lnTo>
                  <a:lnTo>
                    <a:pt x="15192" y="1783"/>
                  </a:lnTo>
                  <a:lnTo>
                    <a:pt x="14825" y="1539"/>
                  </a:lnTo>
                  <a:lnTo>
                    <a:pt x="14410" y="1295"/>
                  </a:lnTo>
                  <a:lnTo>
                    <a:pt x="14019" y="1075"/>
                  </a:lnTo>
                  <a:lnTo>
                    <a:pt x="13580" y="879"/>
                  </a:lnTo>
                  <a:lnTo>
                    <a:pt x="13165" y="684"/>
                  </a:lnTo>
                  <a:lnTo>
                    <a:pt x="12725" y="513"/>
                  </a:lnTo>
                  <a:lnTo>
                    <a:pt x="12261" y="366"/>
                  </a:lnTo>
                  <a:lnTo>
                    <a:pt x="11821" y="244"/>
                  </a:lnTo>
                  <a:lnTo>
                    <a:pt x="11333" y="147"/>
                  </a:lnTo>
                  <a:lnTo>
                    <a:pt x="10869" y="73"/>
                  </a:lnTo>
                  <a:lnTo>
                    <a:pt x="10380" y="25"/>
                  </a:lnTo>
                  <a:lnTo>
                    <a:pt x="989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82B1E5"/>
                </a:solidFill>
              </a:endParaRPr>
            </a:p>
          </p:txBody>
        </p:sp>
        <p:sp>
          <p:nvSpPr>
            <p:cNvPr id="11" name="Google Shape;546;p38">
              <a:extLst>
                <a:ext uri="{FF2B5EF4-FFF2-40B4-BE49-F238E27FC236}">
                  <a16:creationId xmlns:a16="http://schemas.microsoft.com/office/drawing/2014/main" id="{BE4F9495-16E9-4370-A85C-4B1B4AF749A2}"/>
                </a:ext>
              </a:extLst>
            </p:cNvPr>
            <p:cNvSpPr/>
            <p:nvPr/>
          </p:nvSpPr>
          <p:spPr>
            <a:xfrm>
              <a:off x="3384400" y="3091350"/>
              <a:ext cx="208850" cy="208825"/>
            </a:xfrm>
            <a:custGeom>
              <a:avLst/>
              <a:gdLst/>
              <a:ahLst/>
              <a:cxnLst/>
              <a:rect l="l" t="t" r="r" b="b"/>
              <a:pathLst>
                <a:path w="8354" h="8353" extrusionOk="0">
                  <a:moveTo>
                    <a:pt x="4177" y="0"/>
                  </a:moveTo>
                  <a:lnTo>
                    <a:pt x="3762" y="24"/>
                  </a:lnTo>
                  <a:lnTo>
                    <a:pt x="3347" y="73"/>
                  </a:lnTo>
                  <a:lnTo>
                    <a:pt x="2931" y="195"/>
                  </a:lnTo>
                  <a:lnTo>
                    <a:pt x="2541" y="318"/>
                  </a:lnTo>
                  <a:lnTo>
                    <a:pt x="2174" y="513"/>
                  </a:lnTo>
                  <a:lnTo>
                    <a:pt x="1832" y="708"/>
                  </a:lnTo>
                  <a:lnTo>
                    <a:pt x="1515" y="953"/>
                  </a:lnTo>
                  <a:lnTo>
                    <a:pt x="1222" y="1221"/>
                  </a:lnTo>
                  <a:lnTo>
                    <a:pt x="953" y="1514"/>
                  </a:lnTo>
                  <a:lnTo>
                    <a:pt x="709" y="1832"/>
                  </a:lnTo>
                  <a:lnTo>
                    <a:pt x="514" y="2174"/>
                  </a:lnTo>
                  <a:lnTo>
                    <a:pt x="318" y="2540"/>
                  </a:lnTo>
                  <a:lnTo>
                    <a:pt x="196" y="2931"/>
                  </a:lnTo>
                  <a:lnTo>
                    <a:pt x="74" y="3346"/>
                  </a:lnTo>
                  <a:lnTo>
                    <a:pt x="25" y="3761"/>
                  </a:lnTo>
                  <a:lnTo>
                    <a:pt x="1" y="4176"/>
                  </a:lnTo>
                  <a:lnTo>
                    <a:pt x="25" y="4592"/>
                  </a:lnTo>
                  <a:lnTo>
                    <a:pt x="74" y="5007"/>
                  </a:lnTo>
                  <a:lnTo>
                    <a:pt x="196" y="5422"/>
                  </a:lnTo>
                  <a:lnTo>
                    <a:pt x="318" y="5813"/>
                  </a:lnTo>
                  <a:lnTo>
                    <a:pt x="514" y="6179"/>
                  </a:lnTo>
                  <a:lnTo>
                    <a:pt x="709" y="6521"/>
                  </a:lnTo>
                  <a:lnTo>
                    <a:pt x="953" y="6839"/>
                  </a:lnTo>
                  <a:lnTo>
                    <a:pt x="1222" y="7132"/>
                  </a:lnTo>
                  <a:lnTo>
                    <a:pt x="1515" y="7400"/>
                  </a:lnTo>
                  <a:lnTo>
                    <a:pt x="1832" y="7644"/>
                  </a:lnTo>
                  <a:lnTo>
                    <a:pt x="2174" y="7840"/>
                  </a:lnTo>
                  <a:lnTo>
                    <a:pt x="2541" y="8035"/>
                  </a:lnTo>
                  <a:lnTo>
                    <a:pt x="2931" y="8157"/>
                  </a:lnTo>
                  <a:lnTo>
                    <a:pt x="3347" y="8279"/>
                  </a:lnTo>
                  <a:lnTo>
                    <a:pt x="3762" y="8328"/>
                  </a:lnTo>
                  <a:lnTo>
                    <a:pt x="4177" y="8353"/>
                  </a:lnTo>
                  <a:lnTo>
                    <a:pt x="4592" y="8328"/>
                  </a:lnTo>
                  <a:lnTo>
                    <a:pt x="5007" y="8279"/>
                  </a:lnTo>
                  <a:lnTo>
                    <a:pt x="5423" y="8157"/>
                  </a:lnTo>
                  <a:lnTo>
                    <a:pt x="5813" y="8035"/>
                  </a:lnTo>
                  <a:lnTo>
                    <a:pt x="6180" y="7840"/>
                  </a:lnTo>
                  <a:lnTo>
                    <a:pt x="6522" y="7644"/>
                  </a:lnTo>
                  <a:lnTo>
                    <a:pt x="6839" y="7400"/>
                  </a:lnTo>
                  <a:lnTo>
                    <a:pt x="7132" y="7132"/>
                  </a:lnTo>
                  <a:lnTo>
                    <a:pt x="7401" y="6839"/>
                  </a:lnTo>
                  <a:lnTo>
                    <a:pt x="7645" y="6521"/>
                  </a:lnTo>
                  <a:lnTo>
                    <a:pt x="7840" y="6179"/>
                  </a:lnTo>
                  <a:lnTo>
                    <a:pt x="8036" y="5813"/>
                  </a:lnTo>
                  <a:lnTo>
                    <a:pt x="8158" y="5422"/>
                  </a:lnTo>
                  <a:lnTo>
                    <a:pt x="8280" y="5007"/>
                  </a:lnTo>
                  <a:lnTo>
                    <a:pt x="8329" y="4592"/>
                  </a:lnTo>
                  <a:lnTo>
                    <a:pt x="8353" y="4176"/>
                  </a:lnTo>
                  <a:lnTo>
                    <a:pt x="8329" y="3737"/>
                  </a:lnTo>
                  <a:lnTo>
                    <a:pt x="8256" y="3297"/>
                  </a:lnTo>
                  <a:lnTo>
                    <a:pt x="8134" y="3517"/>
                  </a:lnTo>
                  <a:lnTo>
                    <a:pt x="8011" y="3688"/>
                  </a:lnTo>
                  <a:lnTo>
                    <a:pt x="7840" y="3859"/>
                  </a:lnTo>
                  <a:lnTo>
                    <a:pt x="7645" y="4005"/>
                  </a:lnTo>
                  <a:lnTo>
                    <a:pt x="7425" y="4128"/>
                  </a:lnTo>
                  <a:lnTo>
                    <a:pt x="7205" y="4201"/>
                  </a:lnTo>
                  <a:lnTo>
                    <a:pt x="6961" y="4250"/>
                  </a:lnTo>
                  <a:lnTo>
                    <a:pt x="6717" y="4274"/>
                  </a:lnTo>
                  <a:lnTo>
                    <a:pt x="6546" y="4274"/>
                  </a:lnTo>
                  <a:lnTo>
                    <a:pt x="6375" y="4250"/>
                  </a:lnTo>
                  <a:lnTo>
                    <a:pt x="6204" y="4201"/>
                  </a:lnTo>
                  <a:lnTo>
                    <a:pt x="6058" y="4152"/>
                  </a:lnTo>
                  <a:lnTo>
                    <a:pt x="5887" y="4079"/>
                  </a:lnTo>
                  <a:lnTo>
                    <a:pt x="5764" y="3981"/>
                  </a:lnTo>
                  <a:lnTo>
                    <a:pt x="5618" y="3883"/>
                  </a:lnTo>
                  <a:lnTo>
                    <a:pt x="5496" y="3786"/>
                  </a:lnTo>
                  <a:lnTo>
                    <a:pt x="5398" y="3664"/>
                  </a:lnTo>
                  <a:lnTo>
                    <a:pt x="5300" y="3517"/>
                  </a:lnTo>
                  <a:lnTo>
                    <a:pt x="5203" y="3395"/>
                  </a:lnTo>
                  <a:lnTo>
                    <a:pt x="5129" y="3224"/>
                  </a:lnTo>
                  <a:lnTo>
                    <a:pt x="5081" y="3077"/>
                  </a:lnTo>
                  <a:lnTo>
                    <a:pt x="5032" y="2906"/>
                  </a:lnTo>
                  <a:lnTo>
                    <a:pt x="5007" y="2735"/>
                  </a:lnTo>
                  <a:lnTo>
                    <a:pt x="5007" y="2564"/>
                  </a:lnTo>
                  <a:lnTo>
                    <a:pt x="5007" y="2394"/>
                  </a:lnTo>
                  <a:lnTo>
                    <a:pt x="5032" y="2223"/>
                  </a:lnTo>
                  <a:lnTo>
                    <a:pt x="5081" y="2052"/>
                  </a:lnTo>
                  <a:lnTo>
                    <a:pt x="5129" y="1905"/>
                  </a:lnTo>
                  <a:lnTo>
                    <a:pt x="5203" y="1759"/>
                  </a:lnTo>
                  <a:lnTo>
                    <a:pt x="5300" y="1612"/>
                  </a:lnTo>
                  <a:lnTo>
                    <a:pt x="5398" y="1490"/>
                  </a:lnTo>
                  <a:lnTo>
                    <a:pt x="5496" y="1368"/>
                  </a:lnTo>
                  <a:lnTo>
                    <a:pt x="5618" y="1246"/>
                  </a:lnTo>
                  <a:lnTo>
                    <a:pt x="5764" y="1148"/>
                  </a:lnTo>
                  <a:lnTo>
                    <a:pt x="5887" y="1075"/>
                  </a:lnTo>
                  <a:lnTo>
                    <a:pt x="6033" y="1001"/>
                  </a:lnTo>
                  <a:lnTo>
                    <a:pt x="6204" y="928"/>
                  </a:lnTo>
                  <a:lnTo>
                    <a:pt x="6375" y="879"/>
                  </a:lnTo>
                  <a:lnTo>
                    <a:pt x="6522" y="855"/>
                  </a:lnTo>
                  <a:lnTo>
                    <a:pt x="6717" y="855"/>
                  </a:lnTo>
                  <a:lnTo>
                    <a:pt x="6448" y="659"/>
                  </a:lnTo>
                  <a:lnTo>
                    <a:pt x="6155" y="489"/>
                  </a:lnTo>
                  <a:lnTo>
                    <a:pt x="5838" y="342"/>
                  </a:lnTo>
                  <a:lnTo>
                    <a:pt x="5545" y="220"/>
                  </a:lnTo>
                  <a:lnTo>
                    <a:pt x="5203" y="122"/>
                  </a:lnTo>
                  <a:lnTo>
                    <a:pt x="4885" y="49"/>
                  </a:lnTo>
                  <a:lnTo>
                    <a:pt x="4519" y="24"/>
                  </a:lnTo>
                  <a:lnTo>
                    <a:pt x="417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82B1E5"/>
                </a:solidFill>
              </a:endParaRPr>
            </a:p>
          </p:txBody>
        </p:sp>
      </p:grpSp>
      <p:pic>
        <p:nvPicPr>
          <p:cNvPr id="2" name="Imagen 1">
            <a:extLst>
              <a:ext uri="{FF2B5EF4-FFF2-40B4-BE49-F238E27FC236}">
                <a16:creationId xmlns:a16="http://schemas.microsoft.com/office/drawing/2014/main" id="{3F8B3081-E2F4-49CA-8FD2-3934E44851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3215" y="2203545"/>
            <a:ext cx="3417570" cy="2418929"/>
          </a:xfrm>
          <a:prstGeom prst="rect">
            <a:avLst/>
          </a:prstGeom>
        </p:spPr>
      </p:pic>
      <p:sp>
        <p:nvSpPr>
          <p:cNvPr id="18" name="Rectángulo 17">
            <a:extLst>
              <a:ext uri="{FF2B5EF4-FFF2-40B4-BE49-F238E27FC236}">
                <a16:creationId xmlns:a16="http://schemas.microsoft.com/office/drawing/2014/main" id="{C966042E-CDC3-4068-B683-E6632B808C3B}"/>
              </a:ext>
            </a:extLst>
          </p:cNvPr>
          <p:cNvSpPr/>
          <p:nvPr/>
        </p:nvSpPr>
        <p:spPr>
          <a:xfrm>
            <a:off x="6101170" y="4266978"/>
            <a:ext cx="211919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1100" b="1" dirty="0">
                <a:solidFill>
                  <a:srgbClr val="666666"/>
                </a:solidFill>
                <a:latin typeface="Raleway Light"/>
                <a:sym typeface="Raleway Light"/>
              </a:rPr>
              <a:t>Metodología de obtención de histogramas [3]</a:t>
            </a:r>
            <a:endParaRPr lang="es-CL" sz="900" b="1" dirty="0"/>
          </a:p>
        </p:txBody>
      </p:sp>
    </p:spTree>
    <p:extLst>
      <p:ext uri="{BB962C8B-B14F-4D97-AF65-F5344CB8AC3E}">
        <p14:creationId xmlns:p14="http://schemas.microsoft.com/office/powerpoint/2010/main" val="32257676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40000"/>
            <a:lumOff val="60000"/>
          </a:schemeClr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5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dirty="0"/>
              <a:t>Problema Planteado</a:t>
            </a:r>
            <a:endParaRPr dirty="0"/>
          </a:p>
        </p:txBody>
      </p:sp>
      <p:sp>
        <p:nvSpPr>
          <p:cNvPr id="90" name="Google Shape;90;p15"/>
          <p:cNvSpPr txBox="1"/>
          <p:nvPr/>
        </p:nvSpPr>
        <p:spPr>
          <a:xfrm>
            <a:off x="7811325" y="0"/>
            <a:ext cx="960900" cy="13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1</a:t>
            </a:r>
            <a:endParaRPr sz="9600">
              <a:solidFill>
                <a:srgbClr val="434343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5"/>
          <p:cNvSpPr txBox="1">
            <a:spLocks noGrp="1"/>
          </p:cNvSpPr>
          <p:nvPr>
            <p:ph type="ctrTitle"/>
          </p:nvPr>
        </p:nvSpPr>
        <p:spPr>
          <a:xfrm>
            <a:off x="685800" y="2726342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dirty="0"/>
              <a:t>Resultados II</a:t>
            </a:r>
            <a:endParaRPr dirty="0"/>
          </a:p>
        </p:txBody>
      </p:sp>
      <p:sp>
        <p:nvSpPr>
          <p:cNvPr id="90" name="Google Shape;90;p15"/>
          <p:cNvSpPr txBox="1"/>
          <p:nvPr/>
        </p:nvSpPr>
        <p:spPr>
          <a:xfrm>
            <a:off x="7811325" y="0"/>
            <a:ext cx="960900" cy="13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9600" dirty="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5</a:t>
            </a:r>
            <a:endParaRPr sz="9600" dirty="0">
              <a:solidFill>
                <a:srgbClr val="434343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37516790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7"/>
          <p:cNvSpPr txBox="1">
            <a:spLocks noGrp="1"/>
          </p:cNvSpPr>
          <p:nvPr>
            <p:ph type="title"/>
          </p:nvPr>
        </p:nvSpPr>
        <p:spPr>
          <a:xfrm>
            <a:off x="646751" y="465762"/>
            <a:ext cx="68661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200" dirty="0"/>
              <a:t>Cálculo de métricas</a:t>
            </a:r>
            <a:endParaRPr sz="3200" dirty="0"/>
          </a:p>
        </p:txBody>
      </p:sp>
      <p:sp>
        <p:nvSpPr>
          <p:cNvPr id="103" name="Google Shape;103;p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sp>
        <p:nvSpPr>
          <p:cNvPr id="21" name="Google Shape;102;p17">
            <a:extLst>
              <a:ext uri="{FF2B5EF4-FFF2-40B4-BE49-F238E27FC236}">
                <a16:creationId xmlns:a16="http://schemas.microsoft.com/office/drawing/2014/main" id="{C91F96A2-ECF1-49A9-9B03-E7888F76666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47480" y="1020495"/>
            <a:ext cx="7193270" cy="236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-457200"/>
            <a:r>
              <a:rPr lang="es-CL" dirty="0"/>
              <a:t>Se calcula la métrica </a:t>
            </a:r>
            <a:r>
              <a:rPr lang="es-CL" i="1" dirty="0"/>
              <a:t>Rank normalizado promedio </a:t>
            </a:r>
            <a:r>
              <a:rPr lang="es-CL" dirty="0"/>
              <a:t>con el fin de realizar una comparación cuantitativa de los métodos.</a:t>
            </a:r>
            <a:endParaRPr lang="es-CL" sz="20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000" dirty="0"/>
          </a:p>
        </p:txBody>
      </p:sp>
      <p:grpSp>
        <p:nvGrpSpPr>
          <p:cNvPr id="9" name="Google Shape;544;p38">
            <a:extLst>
              <a:ext uri="{FF2B5EF4-FFF2-40B4-BE49-F238E27FC236}">
                <a16:creationId xmlns:a16="http://schemas.microsoft.com/office/drawing/2014/main" id="{2EA08D8C-E59C-4727-BE7D-A094F670BED0}"/>
              </a:ext>
            </a:extLst>
          </p:cNvPr>
          <p:cNvGrpSpPr/>
          <p:nvPr/>
        </p:nvGrpSpPr>
        <p:grpSpPr>
          <a:xfrm>
            <a:off x="8005487" y="150833"/>
            <a:ext cx="1038501" cy="656411"/>
            <a:chOff x="3241525" y="3039450"/>
            <a:chExt cx="494600" cy="312625"/>
          </a:xfrm>
          <a:solidFill>
            <a:srgbClr val="82B1E5"/>
          </a:solidFill>
        </p:grpSpPr>
        <p:sp>
          <p:nvSpPr>
            <p:cNvPr id="10" name="Google Shape;545;p38">
              <a:extLst>
                <a:ext uri="{FF2B5EF4-FFF2-40B4-BE49-F238E27FC236}">
                  <a16:creationId xmlns:a16="http://schemas.microsoft.com/office/drawing/2014/main" id="{FB46CE9D-169A-4290-8904-9DB54BC24622}"/>
                </a:ext>
              </a:extLst>
            </p:cNvPr>
            <p:cNvSpPr/>
            <p:nvPr/>
          </p:nvSpPr>
          <p:spPr>
            <a:xfrm>
              <a:off x="3241525" y="3039450"/>
              <a:ext cx="494600" cy="312625"/>
            </a:xfrm>
            <a:custGeom>
              <a:avLst/>
              <a:gdLst/>
              <a:ahLst/>
              <a:cxnLst/>
              <a:rect l="l" t="t" r="r" b="b"/>
              <a:pathLst>
                <a:path w="19784" h="12505" extrusionOk="0">
                  <a:moveTo>
                    <a:pt x="9892" y="977"/>
                  </a:moveTo>
                  <a:lnTo>
                    <a:pt x="10356" y="1001"/>
                  </a:lnTo>
                  <a:lnTo>
                    <a:pt x="10796" y="1050"/>
                  </a:lnTo>
                  <a:lnTo>
                    <a:pt x="11235" y="1124"/>
                  </a:lnTo>
                  <a:lnTo>
                    <a:pt x="11675" y="1221"/>
                  </a:lnTo>
                  <a:lnTo>
                    <a:pt x="12090" y="1343"/>
                  </a:lnTo>
                  <a:lnTo>
                    <a:pt x="12505" y="1490"/>
                  </a:lnTo>
                  <a:lnTo>
                    <a:pt x="12920" y="1661"/>
                  </a:lnTo>
                  <a:lnTo>
                    <a:pt x="13311" y="1832"/>
                  </a:lnTo>
                  <a:lnTo>
                    <a:pt x="13702" y="2027"/>
                  </a:lnTo>
                  <a:lnTo>
                    <a:pt x="14068" y="2223"/>
                  </a:lnTo>
                  <a:lnTo>
                    <a:pt x="14752" y="2662"/>
                  </a:lnTo>
                  <a:lnTo>
                    <a:pt x="15412" y="3126"/>
                  </a:lnTo>
                  <a:lnTo>
                    <a:pt x="15973" y="3590"/>
                  </a:lnTo>
                  <a:lnTo>
                    <a:pt x="16462" y="4005"/>
                  </a:lnTo>
                  <a:lnTo>
                    <a:pt x="16901" y="4421"/>
                  </a:lnTo>
                  <a:lnTo>
                    <a:pt x="17292" y="4811"/>
                  </a:lnTo>
                  <a:lnTo>
                    <a:pt x="17634" y="5178"/>
                  </a:lnTo>
                  <a:lnTo>
                    <a:pt x="18196" y="5813"/>
                  </a:lnTo>
                  <a:lnTo>
                    <a:pt x="18562" y="6252"/>
                  </a:lnTo>
                  <a:lnTo>
                    <a:pt x="18196" y="6692"/>
                  </a:lnTo>
                  <a:lnTo>
                    <a:pt x="17634" y="7327"/>
                  </a:lnTo>
                  <a:lnTo>
                    <a:pt x="17292" y="7693"/>
                  </a:lnTo>
                  <a:lnTo>
                    <a:pt x="16901" y="8084"/>
                  </a:lnTo>
                  <a:lnTo>
                    <a:pt x="16462" y="8499"/>
                  </a:lnTo>
                  <a:lnTo>
                    <a:pt x="15973" y="8915"/>
                  </a:lnTo>
                  <a:lnTo>
                    <a:pt x="15412" y="9379"/>
                  </a:lnTo>
                  <a:lnTo>
                    <a:pt x="14752" y="9843"/>
                  </a:lnTo>
                  <a:lnTo>
                    <a:pt x="14068" y="10282"/>
                  </a:lnTo>
                  <a:lnTo>
                    <a:pt x="13702" y="10478"/>
                  </a:lnTo>
                  <a:lnTo>
                    <a:pt x="13311" y="10673"/>
                  </a:lnTo>
                  <a:lnTo>
                    <a:pt x="12920" y="10844"/>
                  </a:lnTo>
                  <a:lnTo>
                    <a:pt x="12505" y="11015"/>
                  </a:lnTo>
                  <a:lnTo>
                    <a:pt x="12090" y="11161"/>
                  </a:lnTo>
                  <a:lnTo>
                    <a:pt x="11675" y="11284"/>
                  </a:lnTo>
                  <a:lnTo>
                    <a:pt x="11235" y="11381"/>
                  </a:lnTo>
                  <a:lnTo>
                    <a:pt x="10796" y="11455"/>
                  </a:lnTo>
                  <a:lnTo>
                    <a:pt x="10356" y="11503"/>
                  </a:lnTo>
                  <a:lnTo>
                    <a:pt x="9892" y="11528"/>
                  </a:lnTo>
                  <a:lnTo>
                    <a:pt x="9477" y="11528"/>
                  </a:lnTo>
                  <a:lnTo>
                    <a:pt x="9086" y="11479"/>
                  </a:lnTo>
                  <a:lnTo>
                    <a:pt x="8695" y="11430"/>
                  </a:lnTo>
                  <a:lnTo>
                    <a:pt x="8304" y="11332"/>
                  </a:lnTo>
                  <a:lnTo>
                    <a:pt x="7914" y="11235"/>
                  </a:lnTo>
                  <a:lnTo>
                    <a:pt x="7523" y="11113"/>
                  </a:lnTo>
                  <a:lnTo>
                    <a:pt x="7157" y="10990"/>
                  </a:lnTo>
                  <a:lnTo>
                    <a:pt x="6790" y="10844"/>
                  </a:lnTo>
                  <a:lnTo>
                    <a:pt x="6448" y="10673"/>
                  </a:lnTo>
                  <a:lnTo>
                    <a:pt x="6082" y="10502"/>
                  </a:lnTo>
                  <a:lnTo>
                    <a:pt x="5423" y="10111"/>
                  </a:lnTo>
                  <a:lnTo>
                    <a:pt x="4788" y="9696"/>
                  </a:lnTo>
                  <a:lnTo>
                    <a:pt x="4201" y="9232"/>
                  </a:lnTo>
                  <a:lnTo>
                    <a:pt x="3640" y="8792"/>
                  </a:lnTo>
                  <a:lnTo>
                    <a:pt x="3127" y="8328"/>
                  </a:lnTo>
                  <a:lnTo>
                    <a:pt x="2663" y="7889"/>
                  </a:lnTo>
                  <a:lnTo>
                    <a:pt x="2272" y="7474"/>
                  </a:lnTo>
                  <a:lnTo>
                    <a:pt x="1613" y="6741"/>
                  </a:lnTo>
                  <a:lnTo>
                    <a:pt x="1222" y="6252"/>
                  </a:lnTo>
                  <a:lnTo>
                    <a:pt x="1613" y="5764"/>
                  </a:lnTo>
                  <a:lnTo>
                    <a:pt x="2272" y="5031"/>
                  </a:lnTo>
                  <a:lnTo>
                    <a:pt x="2663" y="4616"/>
                  </a:lnTo>
                  <a:lnTo>
                    <a:pt x="3127" y="4176"/>
                  </a:lnTo>
                  <a:lnTo>
                    <a:pt x="3640" y="3712"/>
                  </a:lnTo>
                  <a:lnTo>
                    <a:pt x="4201" y="3273"/>
                  </a:lnTo>
                  <a:lnTo>
                    <a:pt x="4788" y="2833"/>
                  </a:lnTo>
                  <a:lnTo>
                    <a:pt x="5423" y="2394"/>
                  </a:lnTo>
                  <a:lnTo>
                    <a:pt x="6082" y="2003"/>
                  </a:lnTo>
                  <a:lnTo>
                    <a:pt x="6448" y="1832"/>
                  </a:lnTo>
                  <a:lnTo>
                    <a:pt x="6790" y="1661"/>
                  </a:lnTo>
                  <a:lnTo>
                    <a:pt x="7157" y="1514"/>
                  </a:lnTo>
                  <a:lnTo>
                    <a:pt x="7523" y="1392"/>
                  </a:lnTo>
                  <a:lnTo>
                    <a:pt x="7914" y="1270"/>
                  </a:lnTo>
                  <a:lnTo>
                    <a:pt x="8304" y="1172"/>
                  </a:lnTo>
                  <a:lnTo>
                    <a:pt x="8695" y="1075"/>
                  </a:lnTo>
                  <a:lnTo>
                    <a:pt x="9086" y="1026"/>
                  </a:lnTo>
                  <a:lnTo>
                    <a:pt x="9477" y="977"/>
                  </a:lnTo>
                  <a:close/>
                  <a:moveTo>
                    <a:pt x="9892" y="0"/>
                  </a:moveTo>
                  <a:lnTo>
                    <a:pt x="9404" y="25"/>
                  </a:lnTo>
                  <a:lnTo>
                    <a:pt x="8915" y="73"/>
                  </a:lnTo>
                  <a:lnTo>
                    <a:pt x="8451" y="147"/>
                  </a:lnTo>
                  <a:lnTo>
                    <a:pt x="7963" y="244"/>
                  </a:lnTo>
                  <a:lnTo>
                    <a:pt x="7523" y="366"/>
                  </a:lnTo>
                  <a:lnTo>
                    <a:pt x="7059" y="513"/>
                  </a:lnTo>
                  <a:lnTo>
                    <a:pt x="6619" y="684"/>
                  </a:lnTo>
                  <a:lnTo>
                    <a:pt x="6204" y="879"/>
                  </a:lnTo>
                  <a:lnTo>
                    <a:pt x="5765" y="1075"/>
                  </a:lnTo>
                  <a:lnTo>
                    <a:pt x="5374" y="1295"/>
                  </a:lnTo>
                  <a:lnTo>
                    <a:pt x="4959" y="1539"/>
                  </a:lnTo>
                  <a:lnTo>
                    <a:pt x="4592" y="1783"/>
                  </a:lnTo>
                  <a:lnTo>
                    <a:pt x="3860" y="2296"/>
                  </a:lnTo>
                  <a:lnTo>
                    <a:pt x="3176" y="2833"/>
                  </a:lnTo>
                  <a:lnTo>
                    <a:pt x="2565" y="3370"/>
                  </a:lnTo>
                  <a:lnTo>
                    <a:pt x="2028" y="3883"/>
                  </a:lnTo>
                  <a:lnTo>
                    <a:pt x="1539" y="4372"/>
                  </a:lnTo>
                  <a:lnTo>
                    <a:pt x="1149" y="4836"/>
                  </a:lnTo>
                  <a:lnTo>
                    <a:pt x="562" y="5520"/>
                  </a:lnTo>
                  <a:lnTo>
                    <a:pt x="318" y="5837"/>
                  </a:lnTo>
                  <a:lnTo>
                    <a:pt x="1" y="6252"/>
                  </a:lnTo>
                  <a:lnTo>
                    <a:pt x="318" y="6668"/>
                  </a:lnTo>
                  <a:lnTo>
                    <a:pt x="562" y="6985"/>
                  </a:lnTo>
                  <a:lnTo>
                    <a:pt x="1149" y="7669"/>
                  </a:lnTo>
                  <a:lnTo>
                    <a:pt x="1539" y="8133"/>
                  </a:lnTo>
                  <a:lnTo>
                    <a:pt x="2028" y="8621"/>
                  </a:lnTo>
                  <a:lnTo>
                    <a:pt x="2565" y="9134"/>
                  </a:lnTo>
                  <a:lnTo>
                    <a:pt x="3176" y="9672"/>
                  </a:lnTo>
                  <a:lnTo>
                    <a:pt x="3860" y="10209"/>
                  </a:lnTo>
                  <a:lnTo>
                    <a:pt x="4592" y="10722"/>
                  </a:lnTo>
                  <a:lnTo>
                    <a:pt x="4959" y="10966"/>
                  </a:lnTo>
                  <a:lnTo>
                    <a:pt x="5374" y="11210"/>
                  </a:lnTo>
                  <a:lnTo>
                    <a:pt x="5765" y="11430"/>
                  </a:lnTo>
                  <a:lnTo>
                    <a:pt x="6204" y="11625"/>
                  </a:lnTo>
                  <a:lnTo>
                    <a:pt x="6619" y="11821"/>
                  </a:lnTo>
                  <a:lnTo>
                    <a:pt x="7059" y="11992"/>
                  </a:lnTo>
                  <a:lnTo>
                    <a:pt x="7523" y="12138"/>
                  </a:lnTo>
                  <a:lnTo>
                    <a:pt x="7963" y="12260"/>
                  </a:lnTo>
                  <a:lnTo>
                    <a:pt x="8451" y="12358"/>
                  </a:lnTo>
                  <a:lnTo>
                    <a:pt x="8915" y="12431"/>
                  </a:lnTo>
                  <a:lnTo>
                    <a:pt x="9404" y="12480"/>
                  </a:lnTo>
                  <a:lnTo>
                    <a:pt x="9892" y="12505"/>
                  </a:lnTo>
                  <a:lnTo>
                    <a:pt x="10380" y="12480"/>
                  </a:lnTo>
                  <a:lnTo>
                    <a:pt x="10869" y="12431"/>
                  </a:lnTo>
                  <a:lnTo>
                    <a:pt x="11333" y="12358"/>
                  </a:lnTo>
                  <a:lnTo>
                    <a:pt x="11821" y="12260"/>
                  </a:lnTo>
                  <a:lnTo>
                    <a:pt x="12261" y="12138"/>
                  </a:lnTo>
                  <a:lnTo>
                    <a:pt x="12725" y="11992"/>
                  </a:lnTo>
                  <a:lnTo>
                    <a:pt x="13165" y="11821"/>
                  </a:lnTo>
                  <a:lnTo>
                    <a:pt x="13580" y="11625"/>
                  </a:lnTo>
                  <a:lnTo>
                    <a:pt x="14019" y="11430"/>
                  </a:lnTo>
                  <a:lnTo>
                    <a:pt x="14410" y="11210"/>
                  </a:lnTo>
                  <a:lnTo>
                    <a:pt x="14825" y="10966"/>
                  </a:lnTo>
                  <a:lnTo>
                    <a:pt x="15192" y="10722"/>
                  </a:lnTo>
                  <a:lnTo>
                    <a:pt x="15924" y="10209"/>
                  </a:lnTo>
                  <a:lnTo>
                    <a:pt x="16608" y="9672"/>
                  </a:lnTo>
                  <a:lnTo>
                    <a:pt x="17219" y="9134"/>
                  </a:lnTo>
                  <a:lnTo>
                    <a:pt x="17756" y="8621"/>
                  </a:lnTo>
                  <a:lnTo>
                    <a:pt x="18245" y="8133"/>
                  </a:lnTo>
                  <a:lnTo>
                    <a:pt x="18635" y="7669"/>
                  </a:lnTo>
                  <a:lnTo>
                    <a:pt x="19222" y="6985"/>
                  </a:lnTo>
                  <a:lnTo>
                    <a:pt x="19466" y="6668"/>
                  </a:lnTo>
                  <a:lnTo>
                    <a:pt x="19783" y="6252"/>
                  </a:lnTo>
                  <a:lnTo>
                    <a:pt x="19466" y="5837"/>
                  </a:lnTo>
                  <a:lnTo>
                    <a:pt x="19222" y="5520"/>
                  </a:lnTo>
                  <a:lnTo>
                    <a:pt x="18635" y="4836"/>
                  </a:lnTo>
                  <a:lnTo>
                    <a:pt x="18245" y="4372"/>
                  </a:lnTo>
                  <a:lnTo>
                    <a:pt x="17756" y="3883"/>
                  </a:lnTo>
                  <a:lnTo>
                    <a:pt x="17219" y="3370"/>
                  </a:lnTo>
                  <a:lnTo>
                    <a:pt x="16608" y="2833"/>
                  </a:lnTo>
                  <a:lnTo>
                    <a:pt x="15924" y="2296"/>
                  </a:lnTo>
                  <a:lnTo>
                    <a:pt x="15192" y="1783"/>
                  </a:lnTo>
                  <a:lnTo>
                    <a:pt x="14825" y="1539"/>
                  </a:lnTo>
                  <a:lnTo>
                    <a:pt x="14410" y="1295"/>
                  </a:lnTo>
                  <a:lnTo>
                    <a:pt x="14019" y="1075"/>
                  </a:lnTo>
                  <a:lnTo>
                    <a:pt x="13580" y="879"/>
                  </a:lnTo>
                  <a:lnTo>
                    <a:pt x="13165" y="684"/>
                  </a:lnTo>
                  <a:lnTo>
                    <a:pt x="12725" y="513"/>
                  </a:lnTo>
                  <a:lnTo>
                    <a:pt x="12261" y="366"/>
                  </a:lnTo>
                  <a:lnTo>
                    <a:pt x="11821" y="244"/>
                  </a:lnTo>
                  <a:lnTo>
                    <a:pt x="11333" y="147"/>
                  </a:lnTo>
                  <a:lnTo>
                    <a:pt x="10869" y="73"/>
                  </a:lnTo>
                  <a:lnTo>
                    <a:pt x="10380" y="25"/>
                  </a:lnTo>
                  <a:lnTo>
                    <a:pt x="989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82B1E5"/>
                </a:solidFill>
              </a:endParaRPr>
            </a:p>
          </p:txBody>
        </p:sp>
        <p:sp>
          <p:nvSpPr>
            <p:cNvPr id="11" name="Google Shape;546;p38">
              <a:extLst>
                <a:ext uri="{FF2B5EF4-FFF2-40B4-BE49-F238E27FC236}">
                  <a16:creationId xmlns:a16="http://schemas.microsoft.com/office/drawing/2014/main" id="{BE4F9495-16E9-4370-A85C-4B1B4AF749A2}"/>
                </a:ext>
              </a:extLst>
            </p:cNvPr>
            <p:cNvSpPr/>
            <p:nvPr/>
          </p:nvSpPr>
          <p:spPr>
            <a:xfrm>
              <a:off x="3384400" y="3091350"/>
              <a:ext cx="208850" cy="208825"/>
            </a:xfrm>
            <a:custGeom>
              <a:avLst/>
              <a:gdLst/>
              <a:ahLst/>
              <a:cxnLst/>
              <a:rect l="l" t="t" r="r" b="b"/>
              <a:pathLst>
                <a:path w="8354" h="8353" extrusionOk="0">
                  <a:moveTo>
                    <a:pt x="4177" y="0"/>
                  </a:moveTo>
                  <a:lnTo>
                    <a:pt x="3762" y="24"/>
                  </a:lnTo>
                  <a:lnTo>
                    <a:pt x="3347" y="73"/>
                  </a:lnTo>
                  <a:lnTo>
                    <a:pt x="2931" y="195"/>
                  </a:lnTo>
                  <a:lnTo>
                    <a:pt x="2541" y="318"/>
                  </a:lnTo>
                  <a:lnTo>
                    <a:pt x="2174" y="513"/>
                  </a:lnTo>
                  <a:lnTo>
                    <a:pt x="1832" y="708"/>
                  </a:lnTo>
                  <a:lnTo>
                    <a:pt x="1515" y="953"/>
                  </a:lnTo>
                  <a:lnTo>
                    <a:pt x="1222" y="1221"/>
                  </a:lnTo>
                  <a:lnTo>
                    <a:pt x="953" y="1514"/>
                  </a:lnTo>
                  <a:lnTo>
                    <a:pt x="709" y="1832"/>
                  </a:lnTo>
                  <a:lnTo>
                    <a:pt x="514" y="2174"/>
                  </a:lnTo>
                  <a:lnTo>
                    <a:pt x="318" y="2540"/>
                  </a:lnTo>
                  <a:lnTo>
                    <a:pt x="196" y="2931"/>
                  </a:lnTo>
                  <a:lnTo>
                    <a:pt x="74" y="3346"/>
                  </a:lnTo>
                  <a:lnTo>
                    <a:pt x="25" y="3761"/>
                  </a:lnTo>
                  <a:lnTo>
                    <a:pt x="1" y="4176"/>
                  </a:lnTo>
                  <a:lnTo>
                    <a:pt x="25" y="4592"/>
                  </a:lnTo>
                  <a:lnTo>
                    <a:pt x="74" y="5007"/>
                  </a:lnTo>
                  <a:lnTo>
                    <a:pt x="196" y="5422"/>
                  </a:lnTo>
                  <a:lnTo>
                    <a:pt x="318" y="5813"/>
                  </a:lnTo>
                  <a:lnTo>
                    <a:pt x="514" y="6179"/>
                  </a:lnTo>
                  <a:lnTo>
                    <a:pt x="709" y="6521"/>
                  </a:lnTo>
                  <a:lnTo>
                    <a:pt x="953" y="6839"/>
                  </a:lnTo>
                  <a:lnTo>
                    <a:pt x="1222" y="7132"/>
                  </a:lnTo>
                  <a:lnTo>
                    <a:pt x="1515" y="7400"/>
                  </a:lnTo>
                  <a:lnTo>
                    <a:pt x="1832" y="7644"/>
                  </a:lnTo>
                  <a:lnTo>
                    <a:pt x="2174" y="7840"/>
                  </a:lnTo>
                  <a:lnTo>
                    <a:pt x="2541" y="8035"/>
                  </a:lnTo>
                  <a:lnTo>
                    <a:pt x="2931" y="8157"/>
                  </a:lnTo>
                  <a:lnTo>
                    <a:pt x="3347" y="8279"/>
                  </a:lnTo>
                  <a:lnTo>
                    <a:pt x="3762" y="8328"/>
                  </a:lnTo>
                  <a:lnTo>
                    <a:pt x="4177" y="8353"/>
                  </a:lnTo>
                  <a:lnTo>
                    <a:pt x="4592" y="8328"/>
                  </a:lnTo>
                  <a:lnTo>
                    <a:pt x="5007" y="8279"/>
                  </a:lnTo>
                  <a:lnTo>
                    <a:pt x="5423" y="8157"/>
                  </a:lnTo>
                  <a:lnTo>
                    <a:pt x="5813" y="8035"/>
                  </a:lnTo>
                  <a:lnTo>
                    <a:pt x="6180" y="7840"/>
                  </a:lnTo>
                  <a:lnTo>
                    <a:pt x="6522" y="7644"/>
                  </a:lnTo>
                  <a:lnTo>
                    <a:pt x="6839" y="7400"/>
                  </a:lnTo>
                  <a:lnTo>
                    <a:pt x="7132" y="7132"/>
                  </a:lnTo>
                  <a:lnTo>
                    <a:pt x="7401" y="6839"/>
                  </a:lnTo>
                  <a:lnTo>
                    <a:pt x="7645" y="6521"/>
                  </a:lnTo>
                  <a:lnTo>
                    <a:pt x="7840" y="6179"/>
                  </a:lnTo>
                  <a:lnTo>
                    <a:pt x="8036" y="5813"/>
                  </a:lnTo>
                  <a:lnTo>
                    <a:pt x="8158" y="5422"/>
                  </a:lnTo>
                  <a:lnTo>
                    <a:pt x="8280" y="5007"/>
                  </a:lnTo>
                  <a:lnTo>
                    <a:pt x="8329" y="4592"/>
                  </a:lnTo>
                  <a:lnTo>
                    <a:pt x="8353" y="4176"/>
                  </a:lnTo>
                  <a:lnTo>
                    <a:pt x="8329" y="3737"/>
                  </a:lnTo>
                  <a:lnTo>
                    <a:pt x="8256" y="3297"/>
                  </a:lnTo>
                  <a:lnTo>
                    <a:pt x="8134" y="3517"/>
                  </a:lnTo>
                  <a:lnTo>
                    <a:pt x="8011" y="3688"/>
                  </a:lnTo>
                  <a:lnTo>
                    <a:pt x="7840" y="3859"/>
                  </a:lnTo>
                  <a:lnTo>
                    <a:pt x="7645" y="4005"/>
                  </a:lnTo>
                  <a:lnTo>
                    <a:pt x="7425" y="4128"/>
                  </a:lnTo>
                  <a:lnTo>
                    <a:pt x="7205" y="4201"/>
                  </a:lnTo>
                  <a:lnTo>
                    <a:pt x="6961" y="4250"/>
                  </a:lnTo>
                  <a:lnTo>
                    <a:pt x="6717" y="4274"/>
                  </a:lnTo>
                  <a:lnTo>
                    <a:pt x="6546" y="4274"/>
                  </a:lnTo>
                  <a:lnTo>
                    <a:pt x="6375" y="4250"/>
                  </a:lnTo>
                  <a:lnTo>
                    <a:pt x="6204" y="4201"/>
                  </a:lnTo>
                  <a:lnTo>
                    <a:pt x="6058" y="4152"/>
                  </a:lnTo>
                  <a:lnTo>
                    <a:pt x="5887" y="4079"/>
                  </a:lnTo>
                  <a:lnTo>
                    <a:pt x="5764" y="3981"/>
                  </a:lnTo>
                  <a:lnTo>
                    <a:pt x="5618" y="3883"/>
                  </a:lnTo>
                  <a:lnTo>
                    <a:pt x="5496" y="3786"/>
                  </a:lnTo>
                  <a:lnTo>
                    <a:pt x="5398" y="3664"/>
                  </a:lnTo>
                  <a:lnTo>
                    <a:pt x="5300" y="3517"/>
                  </a:lnTo>
                  <a:lnTo>
                    <a:pt x="5203" y="3395"/>
                  </a:lnTo>
                  <a:lnTo>
                    <a:pt x="5129" y="3224"/>
                  </a:lnTo>
                  <a:lnTo>
                    <a:pt x="5081" y="3077"/>
                  </a:lnTo>
                  <a:lnTo>
                    <a:pt x="5032" y="2906"/>
                  </a:lnTo>
                  <a:lnTo>
                    <a:pt x="5007" y="2735"/>
                  </a:lnTo>
                  <a:lnTo>
                    <a:pt x="5007" y="2564"/>
                  </a:lnTo>
                  <a:lnTo>
                    <a:pt x="5007" y="2394"/>
                  </a:lnTo>
                  <a:lnTo>
                    <a:pt x="5032" y="2223"/>
                  </a:lnTo>
                  <a:lnTo>
                    <a:pt x="5081" y="2052"/>
                  </a:lnTo>
                  <a:lnTo>
                    <a:pt x="5129" y="1905"/>
                  </a:lnTo>
                  <a:lnTo>
                    <a:pt x="5203" y="1759"/>
                  </a:lnTo>
                  <a:lnTo>
                    <a:pt x="5300" y="1612"/>
                  </a:lnTo>
                  <a:lnTo>
                    <a:pt x="5398" y="1490"/>
                  </a:lnTo>
                  <a:lnTo>
                    <a:pt x="5496" y="1368"/>
                  </a:lnTo>
                  <a:lnTo>
                    <a:pt x="5618" y="1246"/>
                  </a:lnTo>
                  <a:lnTo>
                    <a:pt x="5764" y="1148"/>
                  </a:lnTo>
                  <a:lnTo>
                    <a:pt x="5887" y="1075"/>
                  </a:lnTo>
                  <a:lnTo>
                    <a:pt x="6033" y="1001"/>
                  </a:lnTo>
                  <a:lnTo>
                    <a:pt x="6204" y="928"/>
                  </a:lnTo>
                  <a:lnTo>
                    <a:pt x="6375" y="879"/>
                  </a:lnTo>
                  <a:lnTo>
                    <a:pt x="6522" y="855"/>
                  </a:lnTo>
                  <a:lnTo>
                    <a:pt x="6717" y="855"/>
                  </a:lnTo>
                  <a:lnTo>
                    <a:pt x="6448" y="659"/>
                  </a:lnTo>
                  <a:lnTo>
                    <a:pt x="6155" y="489"/>
                  </a:lnTo>
                  <a:lnTo>
                    <a:pt x="5838" y="342"/>
                  </a:lnTo>
                  <a:lnTo>
                    <a:pt x="5545" y="220"/>
                  </a:lnTo>
                  <a:lnTo>
                    <a:pt x="5203" y="122"/>
                  </a:lnTo>
                  <a:lnTo>
                    <a:pt x="4885" y="49"/>
                  </a:lnTo>
                  <a:lnTo>
                    <a:pt x="4519" y="24"/>
                  </a:lnTo>
                  <a:lnTo>
                    <a:pt x="417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82B1E5"/>
                </a:solidFill>
              </a:endParaRPr>
            </a:p>
          </p:txBody>
        </p:sp>
      </p:grpSp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D624567D-2860-4167-AE17-E81F368A8E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721289"/>
              </p:ext>
            </p:extLst>
          </p:nvPr>
        </p:nvGraphicFramePr>
        <p:xfrm>
          <a:off x="2665413" y="2212530"/>
          <a:ext cx="3813174" cy="2019360"/>
        </p:xfrm>
        <a:graphic>
          <a:graphicData uri="http://schemas.openxmlformats.org/drawingml/2006/table">
            <a:tbl>
              <a:tblPr firstRow="1" bandRow="1">
                <a:tableStyleId>{8B20941D-60EC-46C2-9FC0-A2C16F78946F}</a:tableStyleId>
              </a:tblPr>
              <a:tblGrid>
                <a:gridCol w="1906587">
                  <a:extLst>
                    <a:ext uri="{9D8B030D-6E8A-4147-A177-3AD203B41FA5}">
                      <a16:colId xmlns:a16="http://schemas.microsoft.com/office/drawing/2014/main" val="78086315"/>
                    </a:ext>
                  </a:extLst>
                </a:gridCol>
                <a:gridCol w="1906587">
                  <a:extLst>
                    <a:ext uri="{9D8B030D-6E8A-4147-A177-3AD203B41FA5}">
                      <a16:colId xmlns:a16="http://schemas.microsoft.com/office/drawing/2014/main" val="2330875427"/>
                    </a:ext>
                  </a:extLst>
                </a:gridCol>
              </a:tblGrid>
              <a:tr h="504840">
                <a:tc>
                  <a:txBody>
                    <a:bodyPr/>
                    <a:lstStyle/>
                    <a:p>
                      <a:pPr algn="ctr"/>
                      <a:r>
                        <a:rPr kumimoji="0" lang="es-CL" sz="14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666666"/>
                          </a:solidFill>
                          <a:effectLst/>
                          <a:uLnTx/>
                          <a:uFillTx/>
                          <a:latin typeface="Raleway ExtraBold" panose="020B0604020202020204" charset="0"/>
                          <a:sym typeface="Raleway Light"/>
                        </a:rPr>
                        <a:t>Método</a:t>
                      </a:r>
                      <a:endParaRPr lang="es-CL" sz="1400" b="1" dirty="0">
                        <a:latin typeface="Raleway ExtraBold" panose="020B0604020202020204" charset="0"/>
                      </a:endParaRPr>
                    </a:p>
                  </a:txBody>
                  <a:tcPr anchor="ctr"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s-CL" sz="14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666666"/>
                          </a:solidFill>
                          <a:effectLst/>
                          <a:uLnTx/>
                          <a:uFillTx/>
                          <a:latin typeface="Raleway ExtraBold" panose="020B0604020202020204" charset="0"/>
                          <a:cs typeface="Arial"/>
                          <a:sym typeface="Raleway Light"/>
                        </a:rPr>
                        <a:t>Rank Normalizado</a:t>
                      </a:r>
                      <a:endParaRPr kumimoji="0" lang="es-CL" sz="14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Raleway ExtraBold" panose="020B0604020202020204" charset="0"/>
                        <a:cs typeface="Arial"/>
                        <a:sym typeface="Arial"/>
                      </a:endParaRPr>
                    </a:p>
                  </a:txBody>
                  <a:tcPr anchor="ctr">
                    <a:solidFill>
                      <a:schemeClr val="tx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3749138"/>
                  </a:ext>
                </a:extLst>
              </a:tr>
              <a:tr h="504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s-CL" sz="14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666666"/>
                          </a:solidFill>
                          <a:effectLst/>
                          <a:uLnTx/>
                          <a:uFillTx/>
                          <a:latin typeface="Raleway ExtraBold" panose="020B0604020202020204" charset="0"/>
                          <a:cs typeface="Arial"/>
                          <a:sym typeface="Raleway Light"/>
                        </a:rPr>
                        <a:t>3x3</a:t>
                      </a:r>
                      <a:endParaRPr lang="es-CL" sz="1400" b="1" dirty="0">
                        <a:latin typeface="Raleway ExtraBold" panose="020B0604020202020204" charset="0"/>
                      </a:endParaRP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s-CL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666666"/>
                          </a:solidFill>
                          <a:effectLst/>
                          <a:uLnTx/>
                          <a:uFillTx/>
                          <a:latin typeface="Raleway ExtraBold" panose="020B0604020202020204" charset="0"/>
                          <a:cs typeface="Arial"/>
                          <a:sym typeface="Raleway Light"/>
                        </a:rPr>
                        <a:t>0.4559</a:t>
                      </a:r>
                      <a:endParaRPr lang="es-CL" sz="1400" dirty="0">
                        <a:latin typeface="Raleway ExtraBold" panose="020B060402020202020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67884627"/>
                  </a:ext>
                </a:extLst>
              </a:tr>
              <a:tr h="504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s-CL" sz="14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666666"/>
                          </a:solidFill>
                          <a:effectLst/>
                          <a:uLnTx/>
                          <a:uFillTx/>
                          <a:latin typeface="Raleway ExtraBold" panose="020B0604020202020204" charset="0"/>
                          <a:cs typeface="Arial"/>
                          <a:sym typeface="Raleway Light"/>
                        </a:rPr>
                        <a:t>No Rectangular</a:t>
                      </a:r>
                      <a:endParaRPr kumimoji="0" lang="es-CL" sz="14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Raleway ExtraBold" panose="020B0604020202020204" charset="0"/>
                        <a:cs typeface="Arial"/>
                        <a:sym typeface="Arial"/>
                      </a:endParaRP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s-CL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666666"/>
                          </a:solidFill>
                          <a:effectLst/>
                          <a:uLnTx/>
                          <a:uFillTx/>
                          <a:latin typeface="Raleway ExtraBold" panose="020B0604020202020204" charset="0"/>
                          <a:cs typeface="Arial"/>
                          <a:sym typeface="Raleway Light"/>
                        </a:rPr>
                        <a:t>0.0792</a:t>
                      </a:r>
                      <a:endParaRPr kumimoji="0" lang="es-CL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Raleway ExtraBold" panose="020B0604020202020204" charset="0"/>
                        <a:cs typeface="Arial"/>
                        <a:sym typeface="Arial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47705717"/>
                  </a:ext>
                </a:extLst>
              </a:tr>
              <a:tr h="504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s-CL" sz="14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666666"/>
                          </a:solidFill>
                          <a:effectLst/>
                          <a:uLnTx/>
                          <a:uFillTx/>
                          <a:latin typeface="Raleway ExtraBold" panose="020B0604020202020204" charset="0"/>
                          <a:cs typeface="Arial"/>
                          <a:sym typeface="Raleway Light"/>
                        </a:rPr>
                        <a:t>HOG</a:t>
                      </a:r>
                      <a:endParaRPr kumimoji="0" lang="es-CL" sz="14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Raleway ExtraBold" panose="020B0604020202020204" charset="0"/>
                        <a:cs typeface="Arial"/>
                        <a:sym typeface="Arial"/>
                      </a:endParaRPr>
                    </a:p>
                  </a:txBody>
                  <a:tcPr anchor="ctr">
                    <a:solidFill>
                      <a:srgbClr val="FFD13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s-CL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666666"/>
                          </a:solidFill>
                          <a:effectLst/>
                          <a:uLnTx/>
                          <a:uFillTx/>
                          <a:latin typeface="Raleway ExtraBold" panose="020B0604020202020204" charset="0"/>
                          <a:cs typeface="Arial"/>
                          <a:sym typeface="Raleway Light"/>
                        </a:rPr>
                        <a:t>0.3312</a:t>
                      </a:r>
                      <a:endParaRPr kumimoji="0" lang="es-CL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Raleway ExtraBold" panose="020B0604020202020204" charset="0"/>
                        <a:cs typeface="Arial"/>
                        <a:sym typeface="Arial"/>
                      </a:endParaRPr>
                    </a:p>
                  </a:txBody>
                  <a:tcPr anchor="ctr">
                    <a:solidFill>
                      <a:srgbClr val="FFD13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53646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767396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7"/>
          <p:cNvSpPr txBox="1">
            <a:spLocks noGrp="1"/>
          </p:cNvSpPr>
          <p:nvPr>
            <p:ph type="title"/>
          </p:nvPr>
        </p:nvSpPr>
        <p:spPr>
          <a:xfrm>
            <a:off x="646751" y="465762"/>
            <a:ext cx="68661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200" dirty="0"/>
              <a:t>Pruebas método alternativo</a:t>
            </a:r>
            <a:endParaRPr sz="3200" dirty="0"/>
          </a:p>
        </p:txBody>
      </p:sp>
      <p:sp>
        <p:nvSpPr>
          <p:cNvPr id="103" name="Google Shape;103;p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sp>
        <p:nvSpPr>
          <p:cNvPr id="21" name="Google Shape;102;p17">
            <a:extLst>
              <a:ext uri="{FF2B5EF4-FFF2-40B4-BE49-F238E27FC236}">
                <a16:creationId xmlns:a16="http://schemas.microsoft.com/office/drawing/2014/main" id="{C91F96A2-ECF1-49A9-9B03-E7888F76666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42710" y="1020495"/>
            <a:ext cx="7193270" cy="236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s-CL" sz="16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600" dirty="0"/>
          </a:p>
        </p:txBody>
      </p:sp>
      <p:grpSp>
        <p:nvGrpSpPr>
          <p:cNvPr id="9" name="Google Shape;544;p38">
            <a:extLst>
              <a:ext uri="{FF2B5EF4-FFF2-40B4-BE49-F238E27FC236}">
                <a16:creationId xmlns:a16="http://schemas.microsoft.com/office/drawing/2014/main" id="{2EA08D8C-E59C-4727-BE7D-A094F670BED0}"/>
              </a:ext>
            </a:extLst>
          </p:cNvPr>
          <p:cNvGrpSpPr/>
          <p:nvPr/>
        </p:nvGrpSpPr>
        <p:grpSpPr>
          <a:xfrm>
            <a:off x="8005487" y="150833"/>
            <a:ext cx="1038501" cy="656411"/>
            <a:chOff x="3241525" y="3039450"/>
            <a:chExt cx="494600" cy="312625"/>
          </a:xfrm>
          <a:solidFill>
            <a:srgbClr val="82B1E5"/>
          </a:solidFill>
        </p:grpSpPr>
        <p:sp>
          <p:nvSpPr>
            <p:cNvPr id="10" name="Google Shape;545;p38">
              <a:extLst>
                <a:ext uri="{FF2B5EF4-FFF2-40B4-BE49-F238E27FC236}">
                  <a16:creationId xmlns:a16="http://schemas.microsoft.com/office/drawing/2014/main" id="{FB46CE9D-169A-4290-8904-9DB54BC24622}"/>
                </a:ext>
              </a:extLst>
            </p:cNvPr>
            <p:cNvSpPr/>
            <p:nvPr/>
          </p:nvSpPr>
          <p:spPr>
            <a:xfrm>
              <a:off x="3241525" y="3039450"/>
              <a:ext cx="494600" cy="312625"/>
            </a:xfrm>
            <a:custGeom>
              <a:avLst/>
              <a:gdLst/>
              <a:ahLst/>
              <a:cxnLst/>
              <a:rect l="l" t="t" r="r" b="b"/>
              <a:pathLst>
                <a:path w="19784" h="12505" extrusionOk="0">
                  <a:moveTo>
                    <a:pt x="9892" y="977"/>
                  </a:moveTo>
                  <a:lnTo>
                    <a:pt x="10356" y="1001"/>
                  </a:lnTo>
                  <a:lnTo>
                    <a:pt x="10796" y="1050"/>
                  </a:lnTo>
                  <a:lnTo>
                    <a:pt x="11235" y="1124"/>
                  </a:lnTo>
                  <a:lnTo>
                    <a:pt x="11675" y="1221"/>
                  </a:lnTo>
                  <a:lnTo>
                    <a:pt x="12090" y="1343"/>
                  </a:lnTo>
                  <a:lnTo>
                    <a:pt x="12505" y="1490"/>
                  </a:lnTo>
                  <a:lnTo>
                    <a:pt x="12920" y="1661"/>
                  </a:lnTo>
                  <a:lnTo>
                    <a:pt x="13311" y="1832"/>
                  </a:lnTo>
                  <a:lnTo>
                    <a:pt x="13702" y="2027"/>
                  </a:lnTo>
                  <a:lnTo>
                    <a:pt x="14068" y="2223"/>
                  </a:lnTo>
                  <a:lnTo>
                    <a:pt x="14752" y="2662"/>
                  </a:lnTo>
                  <a:lnTo>
                    <a:pt x="15412" y="3126"/>
                  </a:lnTo>
                  <a:lnTo>
                    <a:pt x="15973" y="3590"/>
                  </a:lnTo>
                  <a:lnTo>
                    <a:pt x="16462" y="4005"/>
                  </a:lnTo>
                  <a:lnTo>
                    <a:pt x="16901" y="4421"/>
                  </a:lnTo>
                  <a:lnTo>
                    <a:pt x="17292" y="4811"/>
                  </a:lnTo>
                  <a:lnTo>
                    <a:pt x="17634" y="5178"/>
                  </a:lnTo>
                  <a:lnTo>
                    <a:pt x="18196" y="5813"/>
                  </a:lnTo>
                  <a:lnTo>
                    <a:pt x="18562" y="6252"/>
                  </a:lnTo>
                  <a:lnTo>
                    <a:pt x="18196" y="6692"/>
                  </a:lnTo>
                  <a:lnTo>
                    <a:pt x="17634" y="7327"/>
                  </a:lnTo>
                  <a:lnTo>
                    <a:pt x="17292" y="7693"/>
                  </a:lnTo>
                  <a:lnTo>
                    <a:pt x="16901" y="8084"/>
                  </a:lnTo>
                  <a:lnTo>
                    <a:pt x="16462" y="8499"/>
                  </a:lnTo>
                  <a:lnTo>
                    <a:pt x="15973" y="8915"/>
                  </a:lnTo>
                  <a:lnTo>
                    <a:pt x="15412" y="9379"/>
                  </a:lnTo>
                  <a:lnTo>
                    <a:pt x="14752" y="9843"/>
                  </a:lnTo>
                  <a:lnTo>
                    <a:pt x="14068" y="10282"/>
                  </a:lnTo>
                  <a:lnTo>
                    <a:pt x="13702" y="10478"/>
                  </a:lnTo>
                  <a:lnTo>
                    <a:pt x="13311" y="10673"/>
                  </a:lnTo>
                  <a:lnTo>
                    <a:pt x="12920" y="10844"/>
                  </a:lnTo>
                  <a:lnTo>
                    <a:pt x="12505" y="11015"/>
                  </a:lnTo>
                  <a:lnTo>
                    <a:pt x="12090" y="11161"/>
                  </a:lnTo>
                  <a:lnTo>
                    <a:pt x="11675" y="11284"/>
                  </a:lnTo>
                  <a:lnTo>
                    <a:pt x="11235" y="11381"/>
                  </a:lnTo>
                  <a:lnTo>
                    <a:pt x="10796" y="11455"/>
                  </a:lnTo>
                  <a:lnTo>
                    <a:pt x="10356" y="11503"/>
                  </a:lnTo>
                  <a:lnTo>
                    <a:pt x="9892" y="11528"/>
                  </a:lnTo>
                  <a:lnTo>
                    <a:pt x="9477" y="11528"/>
                  </a:lnTo>
                  <a:lnTo>
                    <a:pt x="9086" y="11479"/>
                  </a:lnTo>
                  <a:lnTo>
                    <a:pt x="8695" y="11430"/>
                  </a:lnTo>
                  <a:lnTo>
                    <a:pt x="8304" y="11332"/>
                  </a:lnTo>
                  <a:lnTo>
                    <a:pt x="7914" y="11235"/>
                  </a:lnTo>
                  <a:lnTo>
                    <a:pt x="7523" y="11113"/>
                  </a:lnTo>
                  <a:lnTo>
                    <a:pt x="7157" y="10990"/>
                  </a:lnTo>
                  <a:lnTo>
                    <a:pt x="6790" y="10844"/>
                  </a:lnTo>
                  <a:lnTo>
                    <a:pt x="6448" y="10673"/>
                  </a:lnTo>
                  <a:lnTo>
                    <a:pt x="6082" y="10502"/>
                  </a:lnTo>
                  <a:lnTo>
                    <a:pt x="5423" y="10111"/>
                  </a:lnTo>
                  <a:lnTo>
                    <a:pt x="4788" y="9696"/>
                  </a:lnTo>
                  <a:lnTo>
                    <a:pt x="4201" y="9232"/>
                  </a:lnTo>
                  <a:lnTo>
                    <a:pt x="3640" y="8792"/>
                  </a:lnTo>
                  <a:lnTo>
                    <a:pt x="3127" y="8328"/>
                  </a:lnTo>
                  <a:lnTo>
                    <a:pt x="2663" y="7889"/>
                  </a:lnTo>
                  <a:lnTo>
                    <a:pt x="2272" y="7474"/>
                  </a:lnTo>
                  <a:lnTo>
                    <a:pt x="1613" y="6741"/>
                  </a:lnTo>
                  <a:lnTo>
                    <a:pt x="1222" y="6252"/>
                  </a:lnTo>
                  <a:lnTo>
                    <a:pt x="1613" y="5764"/>
                  </a:lnTo>
                  <a:lnTo>
                    <a:pt x="2272" y="5031"/>
                  </a:lnTo>
                  <a:lnTo>
                    <a:pt x="2663" y="4616"/>
                  </a:lnTo>
                  <a:lnTo>
                    <a:pt x="3127" y="4176"/>
                  </a:lnTo>
                  <a:lnTo>
                    <a:pt x="3640" y="3712"/>
                  </a:lnTo>
                  <a:lnTo>
                    <a:pt x="4201" y="3273"/>
                  </a:lnTo>
                  <a:lnTo>
                    <a:pt x="4788" y="2833"/>
                  </a:lnTo>
                  <a:lnTo>
                    <a:pt x="5423" y="2394"/>
                  </a:lnTo>
                  <a:lnTo>
                    <a:pt x="6082" y="2003"/>
                  </a:lnTo>
                  <a:lnTo>
                    <a:pt x="6448" y="1832"/>
                  </a:lnTo>
                  <a:lnTo>
                    <a:pt x="6790" y="1661"/>
                  </a:lnTo>
                  <a:lnTo>
                    <a:pt x="7157" y="1514"/>
                  </a:lnTo>
                  <a:lnTo>
                    <a:pt x="7523" y="1392"/>
                  </a:lnTo>
                  <a:lnTo>
                    <a:pt x="7914" y="1270"/>
                  </a:lnTo>
                  <a:lnTo>
                    <a:pt x="8304" y="1172"/>
                  </a:lnTo>
                  <a:lnTo>
                    <a:pt x="8695" y="1075"/>
                  </a:lnTo>
                  <a:lnTo>
                    <a:pt x="9086" y="1026"/>
                  </a:lnTo>
                  <a:lnTo>
                    <a:pt x="9477" y="977"/>
                  </a:lnTo>
                  <a:close/>
                  <a:moveTo>
                    <a:pt x="9892" y="0"/>
                  </a:moveTo>
                  <a:lnTo>
                    <a:pt x="9404" y="25"/>
                  </a:lnTo>
                  <a:lnTo>
                    <a:pt x="8915" y="73"/>
                  </a:lnTo>
                  <a:lnTo>
                    <a:pt x="8451" y="147"/>
                  </a:lnTo>
                  <a:lnTo>
                    <a:pt x="7963" y="244"/>
                  </a:lnTo>
                  <a:lnTo>
                    <a:pt x="7523" y="366"/>
                  </a:lnTo>
                  <a:lnTo>
                    <a:pt x="7059" y="513"/>
                  </a:lnTo>
                  <a:lnTo>
                    <a:pt x="6619" y="684"/>
                  </a:lnTo>
                  <a:lnTo>
                    <a:pt x="6204" y="879"/>
                  </a:lnTo>
                  <a:lnTo>
                    <a:pt x="5765" y="1075"/>
                  </a:lnTo>
                  <a:lnTo>
                    <a:pt x="5374" y="1295"/>
                  </a:lnTo>
                  <a:lnTo>
                    <a:pt x="4959" y="1539"/>
                  </a:lnTo>
                  <a:lnTo>
                    <a:pt x="4592" y="1783"/>
                  </a:lnTo>
                  <a:lnTo>
                    <a:pt x="3860" y="2296"/>
                  </a:lnTo>
                  <a:lnTo>
                    <a:pt x="3176" y="2833"/>
                  </a:lnTo>
                  <a:lnTo>
                    <a:pt x="2565" y="3370"/>
                  </a:lnTo>
                  <a:lnTo>
                    <a:pt x="2028" y="3883"/>
                  </a:lnTo>
                  <a:lnTo>
                    <a:pt x="1539" y="4372"/>
                  </a:lnTo>
                  <a:lnTo>
                    <a:pt x="1149" y="4836"/>
                  </a:lnTo>
                  <a:lnTo>
                    <a:pt x="562" y="5520"/>
                  </a:lnTo>
                  <a:lnTo>
                    <a:pt x="318" y="5837"/>
                  </a:lnTo>
                  <a:lnTo>
                    <a:pt x="1" y="6252"/>
                  </a:lnTo>
                  <a:lnTo>
                    <a:pt x="318" y="6668"/>
                  </a:lnTo>
                  <a:lnTo>
                    <a:pt x="562" y="6985"/>
                  </a:lnTo>
                  <a:lnTo>
                    <a:pt x="1149" y="7669"/>
                  </a:lnTo>
                  <a:lnTo>
                    <a:pt x="1539" y="8133"/>
                  </a:lnTo>
                  <a:lnTo>
                    <a:pt x="2028" y="8621"/>
                  </a:lnTo>
                  <a:lnTo>
                    <a:pt x="2565" y="9134"/>
                  </a:lnTo>
                  <a:lnTo>
                    <a:pt x="3176" y="9672"/>
                  </a:lnTo>
                  <a:lnTo>
                    <a:pt x="3860" y="10209"/>
                  </a:lnTo>
                  <a:lnTo>
                    <a:pt x="4592" y="10722"/>
                  </a:lnTo>
                  <a:lnTo>
                    <a:pt x="4959" y="10966"/>
                  </a:lnTo>
                  <a:lnTo>
                    <a:pt x="5374" y="11210"/>
                  </a:lnTo>
                  <a:lnTo>
                    <a:pt x="5765" y="11430"/>
                  </a:lnTo>
                  <a:lnTo>
                    <a:pt x="6204" y="11625"/>
                  </a:lnTo>
                  <a:lnTo>
                    <a:pt x="6619" y="11821"/>
                  </a:lnTo>
                  <a:lnTo>
                    <a:pt x="7059" y="11992"/>
                  </a:lnTo>
                  <a:lnTo>
                    <a:pt x="7523" y="12138"/>
                  </a:lnTo>
                  <a:lnTo>
                    <a:pt x="7963" y="12260"/>
                  </a:lnTo>
                  <a:lnTo>
                    <a:pt x="8451" y="12358"/>
                  </a:lnTo>
                  <a:lnTo>
                    <a:pt x="8915" y="12431"/>
                  </a:lnTo>
                  <a:lnTo>
                    <a:pt x="9404" y="12480"/>
                  </a:lnTo>
                  <a:lnTo>
                    <a:pt x="9892" y="12505"/>
                  </a:lnTo>
                  <a:lnTo>
                    <a:pt x="10380" y="12480"/>
                  </a:lnTo>
                  <a:lnTo>
                    <a:pt x="10869" y="12431"/>
                  </a:lnTo>
                  <a:lnTo>
                    <a:pt x="11333" y="12358"/>
                  </a:lnTo>
                  <a:lnTo>
                    <a:pt x="11821" y="12260"/>
                  </a:lnTo>
                  <a:lnTo>
                    <a:pt x="12261" y="12138"/>
                  </a:lnTo>
                  <a:lnTo>
                    <a:pt x="12725" y="11992"/>
                  </a:lnTo>
                  <a:lnTo>
                    <a:pt x="13165" y="11821"/>
                  </a:lnTo>
                  <a:lnTo>
                    <a:pt x="13580" y="11625"/>
                  </a:lnTo>
                  <a:lnTo>
                    <a:pt x="14019" y="11430"/>
                  </a:lnTo>
                  <a:lnTo>
                    <a:pt x="14410" y="11210"/>
                  </a:lnTo>
                  <a:lnTo>
                    <a:pt x="14825" y="10966"/>
                  </a:lnTo>
                  <a:lnTo>
                    <a:pt x="15192" y="10722"/>
                  </a:lnTo>
                  <a:lnTo>
                    <a:pt x="15924" y="10209"/>
                  </a:lnTo>
                  <a:lnTo>
                    <a:pt x="16608" y="9672"/>
                  </a:lnTo>
                  <a:lnTo>
                    <a:pt x="17219" y="9134"/>
                  </a:lnTo>
                  <a:lnTo>
                    <a:pt x="17756" y="8621"/>
                  </a:lnTo>
                  <a:lnTo>
                    <a:pt x="18245" y="8133"/>
                  </a:lnTo>
                  <a:lnTo>
                    <a:pt x="18635" y="7669"/>
                  </a:lnTo>
                  <a:lnTo>
                    <a:pt x="19222" y="6985"/>
                  </a:lnTo>
                  <a:lnTo>
                    <a:pt x="19466" y="6668"/>
                  </a:lnTo>
                  <a:lnTo>
                    <a:pt x="19783" y="6252"/>
                  </a:lnTo>
                  <a:lnTo>
                    <a:pt x="19466" y="5837"/>
                  </a:lnTo>
                  <a:lnTo>
                    <a:pt x="19222" y="5520"/>
                  </a:lnTo>
                  <a:lnTo>
                    <a:pt x="18635" y="4836"/>
                  </a:lnTo>
                  <a:lnTo>
                    <a:pt x="18245" y="4372"/>
                  </a:lnTo>
                  <a:lnTo>
                    <a:pt x="17756" y="3883"/>
                  </a:lnTo>
                  <a:lnTo>
                    <a:pt x="17219" y="3370"/>
                  </a:lnTo>
                  <a:lnTo>
                    <a:pt x="16608" y="2833"/>
                  </a:lnTo>
                  <a:lnTo>
                    <a:pt x="15924" y="2296"/>
                  </a:lnTo>
                  <a:lnTo>
                    <a:pt x="15192" y="1783"/>
                  </a:lnTo>
                  <a:lnTo>
                    <a:pt x="14825" y="1539"/>
                  </a:lnTo>
                  <a:lnTo>
                    <a:pt x="14410" y="1295"/>
                  </a:lnTo>
                  <a:lnTo>
                    <a:pt x="14019" y="1075"/>
                  </a:lnTo>
                  <a:lnTo>
                    <a:pt x="13580" y="879"/>
                  </a:lnTo>
                  <a:lnTo>
                    <a:pt x="13165" y="684"/>
                  </a:lnTo>
                  <a:lnTo>
                    <a:pt x="12725" y="513"/>
                  </a:lnTo>
                  <a:lnTo>
                    <a:pt x="12261" y="366"/>
                  </a:lnTo>
                  <a:lnTo>
                    <a:pt x="11821" y="244"/>
                  </a:lnTo>
                  <a:lnTo>
                    <a:pt x="11333" y="147"/>
                  </a:lnTo>
                  <a:lnTo>
                    <a:pt x="10869" y="73"/>
                  </a:lnTo>
                  <a:lnTo>
                    <a:pt x="10380" y="25"/>
                  </a:lnTo>
                  <a:lnTo>
                    <a:pt x="989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82B1E5"/>
                </a:solidFill>
              </a:endParaRPr>
            </a:p>
          </p:txBody>
        </p:sp>
        <p:sp>
          <p:nvSpPr>
            <p:cNvPr id="11" name="Google Shape;546;p38">
              <a:extLst>
                <a:ext uri="{FF2B5EF4-FFF2-40B4-BE49-F238E27FC236}">
                  <a16:creationId xmlns:a16="http://schemas.microsoft.com/office/drawing/2014/main" id="{BE4F9495-16E9-4370-A85C-4B1B4AF749A2}"/>
                </a:ext>
              </a:extLst>
            </p:cNvPr>
            <p:cNvSpPr/>
            <p:nvPr/>
          </p:nvSpPr>
          <p:spPr>
            <a:xfrm>
              <a:off x="3384400" y="3091350"/>
              <a:ext cx="208850" cy="208825"/>
            </a:xfrm>
            <a:custGeom>
              <a:avLst/>
              <a:gdLst/>
              <a:ahLst/>
              <a:cxnLst/>
              <a:rect l="l" t="t" r="r" b="b"/>
              <a:pathLst>
                <a:path w="8354" h="8353" extrusionOk="0">
                  <a:moveTo>
                    <a:pt x="4177" y="0"/>
                  </a:moveTo>
                  <a:lnTo>
                    <a:pt x="3762" y="24"/>
                  </a:lnTo>
                  <a:lnTo>
                    <a:pt x="3347" y="73"/>
                  </a:lnTo>
                  <a:lnTo>
                    <a:pt x="2931" y="195"/>
                  </a:lnTo>
                  <a:lnTo>
                    <a:pt x="2541" y="318"/>
                  </a:lnTo>
                  <a:lnTo>
                    <a:pt x="2174" y="513"/>
                  </a:lnTo>
                  <a:lnTo>
                    <a:pt x="1832" y="708"/>
                  </a:lnTo>
                  <a:lnTo>
                    <a:pt x="1515" y="953"/>
                  </a:lnTo>
                  <a:lnTo>
                    <a:pt x="1222" y="1221"/>
                  </a:lnTo>
                  <a:lnTo>
                    <a:pt x="953" y="1514"/>
                  </a:lnTo>
                  <a:lnTo>
                    <a:pt x="709" y="1832"/>
                  </a:lnTo>
                  <a:lnTo>
                    <a:pt x="514" y="2174"/>
                  </a:lnTo>
                  <a:lnTo>
                    <a:pt x="318" y="2540"/>
                  </a:lnTo>
                  <a:lnTo>
                    <a:pt x="196" y="2931"/>
                  </a:lnTo>
                  <a:lnTo>
                    <a:pt x="74" y="3346"/>
                  </a:lnTo>
                  <a:lnTo>
                    <a:pt x="25" y="3761"/>
                  </a:lnTo>
                  <a:lnTo>
                    <a:pt x="1" y="4176"/>
                  </a:lnTo>
                  <a:lnTo>
                    <a:pt x="25" y="4592"/>
                  </a:lnTo>
                  <a:lnTo>
                    <a:pt x="74" y="5007"/>
                  </a:lnTo>
                  <a:lnTo>
                    <a:pt x="196" y="5422"/>
                  </a:lnTo>
                  <a:lnTo>
                    <a:pt x="318" y="5813"/>
                  </a:lnTo>
                  <a:lnTo>
                    <a:pt x="514" y="6179"/>
                  </a:lnTo>
                  <a:lnTo>
                    <a:pt x="709" y="6521"/>
                  </a:lnTo>
                  <a:lnTo>
                    <a:pt x="953" y="6839"/>
                  </a:lnTo>
                  <a:lnTo>
                    <a:pt x="1222" y="7132"/>
                  </a:lnTo>
                  <a:lnTo>
                    <a:pt x="1515" y="7400"/>
                  </a:lnTo>
                  <a:lnTo>
                    <a:pt x="1832" y="7644"/>
                  </a:lnTo>
                  <a:lnTo>
                    <a:pt x="2174" y="7840"/>
                  </a:lnTo>
                  <a:lnTo>
                    <a:pt x="2541" y="8035"/>
                  </a:lnTo>
                  <a:lnTo>
                    <a:pt x="2931" y="8157"/>
                  </a:lnTo>
                  <a:lnTo>
                    <a:pt x="3347" y="8279"/>
                  </a:lnTo>
                  <a:lnTo>
                    <a:pt x="3762" y="8328"/>
                  </a:lnTo>
                  <a:lnTo>
                    <a:pt x="4177" y="8353"/>
                  </a:lnTo>
                  <a:lnTo>
                    <a:pt x="4592" y="8328"/>
                  </a:lnTo>
                  <a:lnTo>
                    <a:pt x="5007" y="8279"/>
                  </a:lnTo>
                  <a:lnTo>
                    <a:pt x="5423" y="8157"/>
                  </a:lnTo>
                  <a:lnTo>
                    <a:pt x="5813" y="8035"/>
                  </a:lnTo>
                  <a:lnTo>
                    <a:pt x="6180" y="7840"/>
                  </a:lnTo>
                  <a:lnTo>
                    <a:pt x="6522" y="7644"/>
                  </a:lnTo>
                  <a:lnTo>
                    <a:pt x="6839" y="7400"/>
                  </a:lnTo>
                  <a:lnTo>
                    <a:pt x="7132" y="7132"/>
                  </a:lnTo>
                  <a:lnTo>
                    <a:pt x="7401" y="6839"/>
                  </a:lnTo>
                  <a:lnTo>
                    <a:pt x="7645" y="6521"/>
                  </a:lnTo>
                  <a:lnTo>
                    <a:pt x="7840" y="6179"/>
                  </a:lnTo>
                  <a:lnTo>
                    <a:pt x="8036" y="5813"/>
                  </a:lnTo>
                  <a:lnTo>
                    <a:pt x="8158" y="5422"/>
                  </a:lnTo>
                  <a:lnTo>
                    <a:pt x="8280" y="5007"/>
                  </a:lnTo>
                  <a:lnTo>
                    <a:pt x="8329" y="4592"/>
                  </a:lnTo>
                  <a:lnTo>
                    <a:pt x="8353" y="4176"/>
                  </a:lnTo>
                  <a:lnTo>
                    <a:pt x="8329" y="3737"/>
                  </a:lnTo>
                  <a:lnTo>
                    <a:pt x="8256" y="3297"/>
                  </a:lnTo>
                  <a:lnTo>
                    <a:pt x="8134" y="3517"/>
                  </a:lnTo>
                  <a:lnTo>
                    <a:pt x="8011" y="3688"/>
                  </a:lnTo>
                  <a:lnTo>
                    <a:pt x="7840" y="3859"/>
                  </a:lnTo>
                  <a:lnTo>
                    <a:pt x="7645" y="4005"/>
                  </a:lnTo>
                  <a:lnTo>
                    <a:pt x="7425" y="4128"/>
                  </a:lnTo>
                  <a:lnTo>
                    <a:pt x="7205" y="4201"/>
                  </a:lnTo>
                  <a:lnTo>
                    <a:pt x="6961" y="4250"/>
                  </a:lnTo>
                  <a:lnTo>
                    <a:pt x="6717" y="4274"/>
                  </a:lnTo>
                  <a:lnTo>
                    <a:pt x="6546" y="4274"/>
                  </a:lnTo>
                  <a:lnTo>
                    <a:pt x="6375" y="4250"/>
                  </a:lnTo>
                  <a:lnTo>
                    <a:pt x="6204" y="4201"/>
                  </a:lnTo>
                  <a:lnTo>
                    <a:pt x="6058" y="4152"/>
                  </a:lnTo>
                  <a:lnTo>
                    <a:pt x="5887" y="4079"/>
                  </a:lnTo>
                  <a:lnTo>
                    <a:pt x="5764" y="3981"/>
                  </a:lnTo>
                  <a:lnTo>
                    <a:pt x="5618" y="3883"/>
                  </a:lnTo>
                  <a:lnTo>
                    <a:pt x="5496" y="3786"/>
                  </a:lnTo>
                  <a:lnTo>
                    <a:pt x="5398" y="3664"/>
                  </a:lnTo>
                  <a:lnTo>
                    <a:pt x="5300" y="3517"/>
                  </a:lnTo>
                  <a:lnTo>
                    <a:pt x="5203" y="3395"/>
                  </a:lnTo>
                  <a:lnTo>
                    <a:pt x="5129" y="3224"/>
                  </a:lnTo>
                  <a:lnTo>
                    <a:pt x="5081" y="3077"/>
                  </a:lnTo>
                  <a:lnTo>
                    <a:pt x="5032" y="2906"/>
                  </a:lnTo>
                  <a:lnTo>
                    <a:pt x="5007" y="2735"/>
                  </a:lnTo>
                  <a:lnTo>
                    <a:pt x="5007" y="2564"/>
                  </a:lnTo>
                  <a:lnTo>
                    <a:pt x="5007" y="2394"/>
                  </a:lnTo>
                  <a:lnTo>
                    <a:pt x="5032" y="2223"/>
                  </a:lnTo>
                  <a:lnTo>
                    <a:pt x="5081" y="2052"/>
                  </a:lnTo>
                  <a:lnTo>
                    <a:pt x="5129" y="1905"/>
                  </a:lnTo>
                  <a:lnTo>
                    <a:pt x="5203" y="1759"/>
                  </a:lnTo>
                  <a:lnTo>
                    <a:pt x="5300" y="1612"/>
                  </a:lnTo>
                  <a:lnTo>
                    <a:pt x="5398" y="1490"/>
                  </a:lnTo>
                  <a:lnTo>
                    <a:pt x="5496" y="1368"/>
                  </a:lnTo>
                  <a:lnTo>
                    <a:pt x="5618" y="1246"/>
                  </a:lnTo>
                  <a:lnTo>
                    <a:pt x="5764" y="1148"/>
                  </a:lnTo>
                  <a:lnTo>
                    <a:pt x="5887" y="1075"/>
                  </a:lnTo>
                  <a:lnTo>
                    <a:pt x="6033" y="1001"/>
                  </a:lnTo>
                  <a:lnTo>
                    <a:pt x="6204" y="928"/>
                  </a:lnTo>
                  <a:lnTo>
                    <a:pt x="6375" y="879"/>
                  </a:lnTo>
                  <a:lnTo>
                    <a:pt x="6522" y="855"/>
                  </a:lnTo>
                  <a:lnTo>
                    <a:pt x="6717" y="855"/>
                  </a:lnTo>
                  <a:lnTo>
                    <a:pt x="6448" y="659"/>
                  </a:lnTo>
                  <a:lnTo>
                    <a:pt x="6155" y="489"/>
                  </a:lnTo>
                  <a:lnTo>
                    <a:pt x="5838" y="342"/>
                  </a:lnTo>
                  <a:lnTo>
                    <a:pt x="5545" y="220"/>
                  </a:lnTo>
                  <a:lnTo>
                    <a:pt x="5203" y="122"/>
                  </a:lnTo>
                  <a:lnTo>
                    <a:pt x="4885" y="49"/>
                  </a:lnTo>
                  <a:lnTo>
                    <a:pt x="4519" y="24"/>
                  </a:lnTo>
                  <a:lnTo>
                    <a:pt x="417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82B1E5"/>
                </a:solidFill>
              </a:endParaRPr>
            </a:p>
          </p:txBody>
        </p:sp>
      </p:grpSp>
      <p:sp>
        <p:nvSpPr>
          <p:cNvPr id="12" name="Google Shape;102;p17">
            <a:extLst>
              <a:ext uri="{FF2B5EF4-FFF2-40B4-BE49-F238E27FC236}">
                <a16:creationId xmlns:a16="http://schemas.microsoft.com/office/drawing/2014/main" id="{18D4BC8D-B73A-434E-BAE2-B487BAA7A136}"/>
              </a:ext>
            </a:extLst>
          </p:cNvPr>
          <p:cNvSpPr txBox="1">
            <a:spLocks/>
          </p:cNvSpPr>
          <p:nvPr/>
        </p:nvSpPr>
        <p:spPr>
          <a:xfrm>
            <a:off x="842710" y="1178723"/>
            <a:ext cx="4021898" cy="23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Raleway Light"/>
              <a:buChar char="●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○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■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●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○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■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●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○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■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9pPr>
          </a:lstStyle>
          <a:p>
            <a:pPr indent="-457200"/>
            <a:r>
              <a:rPr lang="es-CL" sz="1600" dirty="0"/>
              <a:t>Se muestran ejemplos obtenidos con el método de generación de características mediante orientación de gradientes.</a:t>
            </a:r>
          </a:p>
          <a:p>
            <a:pPr marL="0" indent="0">
              <a:buFont typeface="Raleway Light"/>
              <a:buNone/>
            </a:pPr>
            <a:endParaRPr lang="es-ES" sz="1600" dirty="0"/>
          </a:p>
          <a:p>
            <a:pPr marL="0" indent="0">
              <a:buFont typeface="Raleway Light"/>
              <a:buNone/>
            </a:pPr>
            <a:endParaRPr lang="es-ES" sz="1600" dirty="0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90E85FDC-E784-479D-AF5A-35BA4D72B615}"/>
              </a:ext>
            </a:extLst>
          </p:cNvPr>
          <p:cNvSpPr/>
          <p:nvPr/>
        </p:nvSpPr>
        <p:spPr>
          <a:xfrm>
            <a:off x="5580552" y="4459495"/>
            <a:ext cx="242493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1100" b="1" dirty="0">
                <a:solidFill>
                  <a:srgbClr val="666666"/>
                </a:solidFill>
                <a:latin typeface="Raleway Light"/>
                <a:sym typeface="Raleway Light"/>
              </a:rPr>
              <a:t>Figura 1 </a:t>
            </a:r>
            <a:r>
              <a:rPr lang="es-CL" sz="1100" b="1" dirty="0" err="1">
                <a:solidFill>
                  <a:srgbClr val="666666"/>
                </a:solidFill>
                <a:latin typeface="Raleway Light"/>
                <a:sym typeface="Raleway Light"/>
              </a:rPr>
              <a:t>Query</a:t>
            </a:r>
            <a:endParaRPr lang="es-CL" sz="900" b="1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76CD8780-C834-46C4-93F7-9D6B17B86E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0567" y="1132671"/>
            <a:ext cx="3179263" cy="3323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3386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7"/>
          <p:cNvSpPr txBox="1">
            <a:spLocks noGrp="1"/>
          </p:cNvSpPr>
          <p:nvPr>
            <p:ph type="title"/>
          </p:nvPr>
        </p:nvSpPr>
        <p:spPr>
          <a:xfrm>
            <a:off x="646751" y="465762"/>
            <a:ext cx="68661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200" dirty="0"/>
              <a:t>Pruebas método alternativo</a:t>
            </a:r>
            <a:endParaRPr sz="3200" dirty="0"/>
          </a:p>
        </p:txBody>
      </p:sp>
      <p:sp>
        <p:nvSpPr>
          <p:cNvPr id="103" name="Google Shape;103;p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sp>
        <p:nvSpPr>
          <p:cNvPr id="21" name="Google Shape;102;p17">
            <a:extLst>
              <a:ext uri="{FF2B5EF4-FFF2-40B4-BE49-F238E27FC236}">
                <a16:creationId xmlns:a16="http://schemas.microsoft.com/office/drawing/2014/main" id="{C91F96A2-ECF1-49A9-9B03-E7888F76666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42710" y="1020495"/>
            <a:ext cx="7193270" cy="236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s-CL" sz="16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600" dirty="0"/>
          </a:p>
        </p:txBody>
      </p:sp>
      <p:grpSp>
        <p:nvGrpSpPr>
          <p:cNvPr id="9" name="Google Shape;544;p38">
            <a:extLst>
              <a:ext uri="{FF2B5EF4-FFF2-40B4-BE49-F238E27FC236}">
                <a16:creationId xmlns:a16="http://schemas.microsoft.com/office/drawing/2014/main" id="{2EA08D8C-E59C-4727-BE7D-A094F670BED0}"/>
              </a:ext>
            </a:extLst>
          </p:cNvPr>
          <p:cNvGrpSpPr/>
          <p:nvPr/>
        </p:nvGrpSpPr>
        <p:grpSpPr>
          <a:xfrm>
            <a:off x="8005487" y="150833"/>
            <a:ext cx="1038501" cy="656411"/>
            <a:chOff x="3241525" y="3039450"/>
            <a:chExt cx="494600" cy="312625"/>
          </a:xfrm>
          <a:solidFill>
            <a:srgbClr val="82B1E5"/>
          </a:solidFill>
        </p:grpSpPr>
        <p:sp>
          <p:nvSpPr>
            <p:cNvPr id="10" name="Google Shape;545;p38">
              <a:extLst>
                <a:ext uri="{FF2B5EF4-FFF2-40B4-BE49-F238E27FC236}">
                  <a16:creationId xmlns:a16="http://schemas.microsoft.com/office/drawing/2014/main" id="{FB46CE9D-169A-4290-8904-9DB54BC24622}"/>
                </a:ext>
              </a:extLst>
            </p:cNvPr>
            <p:cNvSpPr/>
            <p:nvPr/>
          </p:nvSpPr>
          <p:spPr>
            <a:xfrm>
              <a:off x="3241525" y="3039450"/>
              <a:ext cx="494600" cy="312625"/>
            </a:xfrm>
            <a:custGeom>
              <a:avLst/>
              <a:gdLst/>
              <a:ahLst/>
              <a:cxnLst/>
              <a:rect l="l" t="t" r="r" b="b"/>
              <a:pathLst>
                <a:path w="19784" h="12505" extrusionOk="0">
                  <a:moveTo>
                    <a:pt x="9892" y="977"/>
                  </a:moveTo>
                  <a:lnTo>
                    <a:pt x="10356" y="1001"/>
                  </a:lnTo>
                  <a:lnTo>
                    <a:pt x="10796" y="1050"/>
                  </a:lnTo>
                  <a:lnTo>
                    <a:pt x="11235" y="1124"/>
                  </a:lnTo>
                  <a:lnTo>
                    <a:pt x="11675" y="1221"/>
                  </a:lnTo>
                  <a:lnTo>
                    <a:pt x="12090" y="1343"/>
                  </a:lnTo>
                  <a:lnTo>
                    <a:pt x="12505" y="1490"/>
                  </a:lnTo>
                  <a:lnTo>
                    <a:pt x="12920" y="1661"/>
                  </a:lnTo>
                  <a:lnTo>
                    <a:pt x="13311" y="1832"/>
                  </a:lnTo>
                  <a:lnTo>
                    <a:pt x="13702" y="2027"/>
                  </a:lnTo>
                  <a:lnTo>
                    <a:pt x="14068" y="2223"/>
                  </a:lnTo>
                  <a:lnTo>
                    <a:pt x="14752" y="2662"/>
                  </a:lnTo>
                  <a:lnTo>
                    <a:pt x="15412" y="3126"/>
                  </a:lnTo>
                  <a:lnTo>
                    <a:pt x="15973" y="3590"/>
                  </a:lnTo>
                  <a:lnTo>
                    <a:pt x="16462" y="4005"/>
                  </a:lnTo>
                  <a:lnTo>
                    <a:pt x="16901" y="4421"/>
                  </a:lnTo>
                  <a:lnTo>
                    <a:pt x="17292" y="4811"/>
                  </a:lnTo>
                  <a:lnTo>
                    <a:pt x="17634" y="5178"/>
                  </a:lnTo>
                  <a:lnTo>
                    <a:pt x="18196" y="5813"/>
                  </a:lnTo>
                  <a:lnTo>
                    <a:pt x="18562" y="6252"/>
                  </a:lnTo>
                  <a:lnTo>
                    <a:pt x="18196" y="6692"/>
                  </a:lnTo>
                  <a:lnTo>
                    <a:pt x="17634" y="7327"/>
                  </a:lnTo>
                  <a:lnTo>
                    <a:pt x="17292" y="7693"/>
                  </a:lnTo>
                  <a:lnTo>
                    <a:pt x="16901" y="8084"/>
                  </a:lnTo>
                  <a:lnTo>
                    <a:pt x="16462" y="8499"/>
                  </a:lnTo>
                  <a:lnTo>
                    <a:pt x="15973" y="8915"/>
                  </a:lnTo>
                  <a:lnTo>
                    <a:pt x="15412" y="9379"/>
                  </a:lnTo>
                  <a:lnTo>
                    <a:pt x="14752" y="9843"/>
                  </a:lnTo>
                  <a:lnTo>
                    <a:pt x="14068" y="10282"/>
                  </a:lnTo>
                  <a:lnTo>
                    <a:pt x="13702" y="10478"/>
                  </a:lnTo>
                  <a:lnTo>
                    <a:pt x="13311" y="10673"/>
                  </a:lnTo>
                  <a:lnTo>
                    <a:pt x="12920" y="10844"/>
                  </a:lnTo>
                  <a:lnTo>
                    <a:pt x="12505" y="11015"/>
                  </a:lnTo>
                  <a:lnTo>
                    <a:pt x="12090" y="11161"/>
                  </a:lnTo>
                  <a:lnTo>
                    <a:pt x="11675" y="11284"/>
                  </a:lnTo>
                  <a:lnTo>
                    <a:pt x="11235" y="11381"/>
                  </a:lnTo>
                  <a:lnTo>
                    <a:pt x="10796" y="11455"/>
                  </a:lnTo>
                  <a:lnTo>
                    <a:pt x="10356" y="11503"/>
                  </a:lnTo>
                  <a:lnTo>
                    <a:pt x="9892" y="11528"/>
                  </a:lnTo>
                  <a:lnTo>
                    <a:pt x="9477" y="11528"/>
                  </a:lnTo>
                  <a:lnTo>
                    <a:pt x="9086" y="11479"/>
                  </a:lnTo>
                  <a:lnTo>
                    <a:pt x="8695" y="11430"/>
                  </a:lnTo>
                  <a:lnTo>
                    <a:pt x="8304" y="11332"/>
                  </a:lnTo>
                  <a:lnTo>
                    <a:pt x="7914" y="11235"/>
                  </a:lnTo>
                  <a:lnTo>
                    <a:pt x="7523" y="11113"/>
                  </a:lnTo>
                  <a:lnTo>
                    <a:pt x="7157" y="10990"/>
                  </a:lnTo>
                  <a:lnTo>
                    <a:pt x="6790" y="10844"/>
                  </a:lnTo>
                  <a:lnTo>
                    <a:pt x="6448" y="10673"/>
                  </a:lnTo>
                  <a:lnTo>
                    <a:pt x="6082" y="10502"/>
                  </a:lnTo>
                  <a:lnTo>
                    <a:pt x="5423" y="10111"/>
                  </a:lnTo>
                  <a:lnTo>
                    <a:pt x="4788" y="9696"/>
                  </a:lnTo>
                  <a:lnTo>
                    <a:pt x="4201" y="9232"/>
                  </a:lnTo>
                  <a:lnTo>
                    <a:pt x="3640" y="8792"/>
                  </a:lnTo>
                  <a:lnTo>
                    <a:pt x="3127" y="8328"/>
                  </a:lnTo>
                  <a:lnTo>
                    <a:pt x="2663" y="7889"/>
                  </a:lnTo>
                  <a:lnTo>
                    <a:pt x="2272" y="7474"/>
                  </a:lnTo>
                  <a:lnTo>
                    <a:pt x="1613" y="6741"/>
                  </a:lnTo>
                  <a:lnTo>
                    <a:pt x="1222" y="6252"/>
                  </a:lnTo>
                  <a:lnTo>
                    <a:pt x="1613" y="5764"/>
                  </a:lnTo>
                  <a:lnTo>
                    <a:pt x="2272" y="5031"/>
                  </a:lnTo>
                  <a:lnTo>
                    <a:pt x="2663" y="4616"/>
                  </a:lnTo>
                  <a:lnTo>
                    <a:pt x="3127" y="4176"/>
                  </a:lnTo>
                  <a:lnTo>
                    <a:pt x="3640" y="3712"/>
                  </a:lnTo>
                  <a:lnTo>
                    <a:pt x="4201" y="3273"/>
                  </a:lnTo>
                  <a:lnTo>
                    <a:pt x="4788" y="2833"/>
                  </a:lnTo>
                  <a:lnTo>
                    <a:pt x="5423" y="2394"/>
                  </a:lnTo>
                  <a:lnTo>
                    <a:pt x="6082" y="2003"/>
                  </a:lnTo>
                  <a:lnTo>
                    <a:pt x="6448" y="1832"/>
                  </a:lnTo>
                  <a:lnTo>
                    <a:pt x="6790" y="1661"/>
                  </a:lnTo>
                  <a:lnTo>
                    <a:pt x="7157" y="1514"/>
                  </a:lnTo>
                  <a:lnTo>
                    <a:pt x="7523" y="1392"/>
                  </a:lnTo>
                  <a:lnTo>
                    <a:pt x="7914" y="1270"/>
                  </a:lnTo>
                  <a:lnTo>
                    <a:pt x="8304" y="1172"/>
                  </a:lnTo>
                  <a:lnTo>
                    <a:pt x="8695" y="1075"/>
                  </a:lnTo>
                  <a:lnTo>
                    <a:pt x="9086" y="1026"/>
                  </a:lnTo>
                  <a:lnTo>
                    <a:pt x="9477" y="977"/>
                  </a:lnTo>
                  <a:close/>
                  <a:moveTo>
                    <a:pt x="9892" y="0"/>
                  </a:moveTo>
                  <a:lnTo>
                    <a:pt x="9404" y="25"/>
                  </a:lnTo>
                  <a:lnTo>
                    <a:pt x="8915" y="73"/>
                  </a:lnTo>
                  <a:lnTo>
                    <a:pt x="8451" y="147"/>
                  </a:lnTo>
                  <a:lnTo>
                    <a:pt x="7963" y="244"/>
                  </a:lnTo>
                  <a:lnTo>
                    <a:pt x="7523" y="366"/>
                  </a:lnTo>
                  <a:lnTo>
                    <a:pt x="7059" y="513"/>
                  </a:lnTo>
                  <a:lnTo>
                    <a:pt x="6619" y="684"/>
                  </a:lnTo>
                  <a:lnTo>
                    <a:pt x="6204" y="879"/>
                  </a:lnTo>
                  <a:lnTo>
                    <a:pt x="5765" y="1075"/>
                  </a:lnTo>
                  <a:lnTo>
                    <a:pt x="5374" y="1295"/>
                  </a:lnTo>
                  <a:lnTo>
                    <a:pt x="4959" y="1539"/>
                  </a:lnTo>
                  <a:lnTo>
                    <a:pt x="4592" y="1783"/>
                  </a:lnTo>
                  <a:lnTo>
                    <a:pt x="3860" y="2296"/>
                  </a:lnTo>
                  <a:lnTo>
                    <a:pt x="3176" y="2833"/>
                  </a:lnTo>
                  <a:lnTo>
                    <a:pt x="2565" y="3370"/>
                  </a:lnTo>
                  <a:lnTo>
                    <a:pt x="2028" y="3883"/>
                  </a:lnTo>
                  <a:lnTo>
                    <a:pt x="1539" y="4372"/>
                  </a:lnTo>
                  <a:lnTo>
                    <a:pt x="1149" y="4836"/>
                  </a:lnTo>
                  <a:lnTo>
                    <a:pt x="562" y="5520"/>
                  </a:lnTo>
                  <a:lnTo>
                    <a:pt x="318" y="5837"/>
                  </a:lnTo>
                  <a:lnTo>
                    <a:pt x="1" y="6252"/>
                  </a:lnTo>
                  <a:lnTo>
                    <a:pt x="318" y="6668"/>
                  </a:lnTo>
                  <a:lnTo>
                    <a:pt x="562" y="6985"/>
                  </a:lnTo>
                  <a:lnTo>
                    <a:pt x="1149" y="7669"/>
                  </a:lnTo>
                  <a:lnTo>
                    <a:pt x="1539" y="8133"/>
                  </a:lnTo>
                  <a:lnTo>
                    <a:pt x="2028" y="8621"/>
                  </a:lnTo>
                  <a:lnTo>
                    <a:pt x="2565" y="9134"/>
                  </a:lnTo>
                  <a:lnTo>
                    <a:pt x="3176" y="9672"/>
                  </a:lnTo>
                  <a:lnTo>
                    <a:pt x="3860" y="10209"/>
                  </a:lnTo>
                  <a:lnTo>
                    <a:pt x="4592" y="10722"/>
                  </a:lnTo>
                  <a:lnTo>
                    <a:pt x="4959" y="10966"/>
                  </a:lnTo>
                  <a:lnTo>
                    <a:pt x="5374" y="11210"/>
                  </a:lnTo>
                  <a:lnTo>
                    <a:pt x="5765" y="11430"/>
                  </a:lnTo>
                  <a:lnTo>
                    <a:pt x="6204" y="11625"/>
                  </a:lnTo>
                  <a:lnTo>
                    <a:pt x="6619" y="11821"/>
                  </a:lnTo>
                  <a:lnTo>
                    <a:pt x="7059" y="11992"/>
                  </a:lnTo>
                  <a:lnTo>
                    <a:pt x="7523" y="12138"/>
                  </a:lnTo>
                  <a:lnTo>
                    <a:pt x="7963" y="12260"/>
                  </a:lnTo>
                  <a:lnTo>
                    <a:pt x="8451" y="12358"/>
                  </a:lnTo>
                  <a:lnTo>
                    <a:pt x="8915" y="12431"/>
                  </a:lnTo>
                  <a:lnTo>
                    <a:pt x="9404" y="12480"/>
                  </a:lnTo>
                  <a:lnTo>
                    <a:pt x="9892" y="12505"/>
                  </a:lnTo>
                  <a:lnTo>
                    <a:pt x="10380" y="12480"/>
                  </a:lnTo>
                  <a:lnTo>
                    <a:pt x="10869" y="12431"/>
                  </a:lnTo>
                  <a:lnTo>
                    <a:pt x="11333" y="12358"/>
                  </a:lnTo>
                  <a:lnTo>
                    <a:pt x="11821" y="12260"/>
                  </a:lnTo>
                  <a:lnTo>
                    <a:pt x="12261" y="12138"/>
                  </a:lnTo>
                  <a:lnTo>
                    <a:pt x="12725" y="11992"/>
                  </a:lnTo>
                  <a:lnTo>
                    <a:pt x="13165" y="11821"/>
                  </a:lnTo>
                  <a:lnTo>
                    <a:pt x="13580" y="11625"/>
                  </a:lnTo>
                  <a:lnTo>
                    <a:pt x="14019" y="11430"/>
                  </a:lnTo>
                  <a:lnTo>
                    <a:pt x="14410" y="11210"/>
                  </a:lnTo>
                  <a:lnTo>
                    <a:pt x="14825" y="10966"/>
                  </a:lnTo>
                  <a:lnTo>
                    <a:pt x="15192" y="10722"/>
                  </a:lnTo>
                  <a:lnTo>
                    <a:pt x="15924" y="10209"/>
                  </a:lnTo>
                  <a:lnTo>
                    <a:pt x="16608" y="9672"/>
                  </a:lnTo>
                  <a:lnTo>
                    <a:pt x="17219" y="9134"/>
                  </a:lnTo>
                  <a:lnTo>
                    <a:pt x="17756" y="8621"/>
                  </a:lnTo>
                  <a:lnTo>
                    <a:pt x="18245" y="8133"/>
                  </a:lnTo>
                  <a:lnTo>
                    <a:pt x="18635" y="7669"/>
                  </a:lnTo>
                  <a:lnTo>
                    <a:pt x="19222" y="6985"/>
                  </a:lnTo>
                  <a:lnTo>
                    <a:pt x="19466" y="6668"/>
                  </a:lnTo>
                  <a:lnTo>
                    <a:pt x="19783" y="6252"/>
                  </a:lnTo>
                  <a:lnTo>
                    <a:pt x="19466" y="5837"/>
                  </a:lnTo>
                  <a:lnTo>
                    <a:pt x="19222" y="5520"/>
                  </a:lnTo>
                  <a:lnTo>
                    <a:pt x="18635" y="4836"/>
                  </a:lnTo>
                  <a:lnTo>
                    <a:pt x="18245" y="4372"/>
                  </a:lnTo>
                  <a:lnTo>
                    <a:pt x="17756" y="3883"/>
                  </a:lnTo>
                  <a:lnTo>
                    <a:pt x="17219" y="3370"/>
                  </a:lnTo>
                  <a:lnTo>
                    <a:pt x="16608" y="2833"/>
                  </a:lnTo>
                  <a:lnTo>
                    <a:pt x="15924" y="2296"/>
                  </a:lnTo>
                  <a:lnTo>
                    <a:pt x="15192" y="1783"/>
                  </a:lnTo>
                  <a:lnTo>
                    <a:pt x="14825" y="1539"/>
                  </a:lnTo>
                  <a:lnTo>
                    <a:pt x="14410" y="1295"/>
                  </a:lnTo>
                  <a:lnTo>
                    <a:pt x="14019" y="1075"/>
                  </a:lnTo>
                  <a:lnTo>
                    <a:pt x="13580" y="879"/>
                  </a:lnTo>
                  <a:lnTo>
                    <a:pt x="13165" y="684"/>
                  </a:lnTo>
                  <a:lnTo>
                    <a:pt x="12725" y="513"/>
                  </a:lnTo>
                  <a:lnTo>
                    <a:pt x="12261" y="366"/>
                  </a:lnTo>
                  <a:lnTo>
                    <a:pt x="11821" y="244"/>
                  </a:lnTo>
                  <a:lnTo>
                    <a:pt x="11333" y="147"/>
                  </a:lnTo>
                  <a:lnTo>
                    <a:pt x="10869" y="73"/>
                  </a:lnTo>
                  <a:lnTo>
                    <a:pt x="10380" y="25"/>
                  </a:lnTo>
                  <a:lnTo>
                    <a:pt x="989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82B1E5"/>
                </a:solidFill>
              </a:endParaRPr>
            </a:p>
          </p:txBody>
        </p:sp>
        <p:sp>
          <p:nvSpPr>
            <p:cNvPr id="11" name="Google Shape;546;p38">
              <a:extLst>
                <a:ext uri="{FF2B5EF4-FFF2-40B4-BE49-F238E27FC236}">
                  <a16:creationId xmlns:a16="http://schemas.microsoft.com/office/drawing/2014/main" id="{BE4F9495-16E9-4370-A85C-4B1B4AF749A2}"/>
                </a:ext>
              </a:extLst>
            </p:cNvPr>
            <p:cNvSpPr/>
            <p:nvPr/>
          </p:nvSpPr>
          <p:spPr>
            <a:xfrm>
              <a:off x="3384400" y="3091350"/>
              <a:ext cx="208850" cy="208825"/>
            </a:xfrm>
            <a:custGeom>
              <a:avLst/>
              <a:gdLst/>
              <a:ahLst/>
              <a:cxnLst/>
              <a:rect l="l" t="t" r="r" b="b"/>
              <a:pathLst>
                <a:path w="8354" h="8353" extrusionOk="0">
                  <a:moveTo>
                    <a:pt x="4177" y="0"/>
                  </a:moveTo>
                  <a:lnTo>
                    <a:pt x="3762" y="24"/>
                  </a:lnTo>
                  <a:lnTo>
                    <a:pt x="3347" y="73"/>
                  </a:lnTo>
                  <a:lnTo>
                    <a:pt x="2931" y="195"/>
                  </a:lnTo>
                  <a:lnTo>
                    <a:pt x="2541" y="318"/>
                  </a:lnTo>
                  <a:lnTo>
                    <a:pt x="2174" y="513"/>
                  </a:lnTo>
                  <a:lnTo>
                    <a:pt x="1832" y="708"/>
                  </a:lnTo>
                  <a:lnTo>
                    <a:pt x="1515" y="953"/>
                  </a:lnTo>
                  <a:lnTo>
                    <a:pt x="1222" y="1221"/>
                  </a:lnTo>
                  <a:lnTo>
                    <a:pt x="953" y="1514"/>
                  </a:lnTo>
                  <a:lnTo>
                    <a:pt x="709" y="1832"/>
                  </a:lnTo>
                  <a:lnTo>
                    <a:pt x="514" y="2174"/>
                  </a:lnTo>
                  <a:lnTo>
                    <a:pt x="318" y="2540"/>
                  </a:lnTo>
                  <a:lnTo>
                    <a:pt x="196" y="2931"/>
                  </a:lnTo>
                  <a:lnTo>
                    <a:pt x="74" y="3346"/>
                  </a:lnTo>
                  <a:lnTo>
                    <a:pt x="25" y="3761"/>
                  </a:lnTo>
                  <a:lnTo>
                    <a:pt x="1" y="4176"/>
                  </a:lnTo>
                  <a:lnTo>
                    <a:pt x="25" y="4592"/>
                  </a:lnTo>
                  <a:lnTo>
                    <a:pt x="74" y="5007"/>
                  </a:lnTo>
                  <a:lnTo>
                    <a:pt x="196" y="5422"/>
                  </a:lnTo>
                  <a:lnTo>
                    <a:pt x="318" y="5813"/>
                  </a:lnTo>
                  <a:lnTo>
                    <a:pt x="514" y="6179"/>
                  </a:lnTo>
                  <a:lnTo>
                    <a:pt x="709" y="6521"/>
                  </a:lnTo>
                  <a:lnTo>
                    <a:pt x="953" y="6839"/>
                  </a:lnTo>
                  <a:lnTo>
                    <a:pt x="1222" y="7132"/>
                  </a:lnTo>
                  <a:lnTo>
                    <a:pt x="1515" y="7400"/>
                  </a:lnTo>
                  <a:lnTo>
                    <a:pt x="1832" y="7644"/>
                  </a:lnTo>
                  <a:lnTo>
                    <a:pt x="2174" y="7840"/>
                  </a:lnTo>
                  <a:lnTo>
                    <a:pt x="2541" y="8035"/>
                  </a:lnTo>
                  <a:lnTo>
                    <a:pt x="2931" y="8157"/>
                  </a:lnTo>
                  <a:lnTo>
                    <a:pt x="3347" y="8279"/>
                  </a:lnTo>
                  <a:lnTo>
                    <a:pt x="3762" y="8328"/>
                  </a:lnTo>
                  <a:lnTo>
                    <a:pt x="4177" y="8353"/>
                  </a:lnTo>
                  <a:lnTo>
                    <a:pt x="4592" y="8328"/>
                  </a:lnTo>
                  <a:lnTo>
                    <a:pt x="5007" y="8279"/>
                  </a:lnTo>
                  <a:lnTo>
                    <a:pt x="5423" y="8157"/>
                  </a:lnTo>
                  <a:lnTo>
                    <a:pt x="5813" y="8035"/>
                  </a:lnTo>
                  <a:lnTo>
                    <a:pt x="6180" y="7840"/>
                  </a:lnTo>
                  <a:lnTo>
                    <a:pt x="6522" y="7644"/>
                  </a:lnTo>
                  <a:lnTo>
                    <a:pt x="6839" y="7400"/>
                  </a:lnTo>
                  <a:lnTo>
                    <a:pt x="7132" y="7132"/>
                  </a:lnTo>
                  <a:lnTo>
                    <a:pt x="7401" y="6839"/>
                  </a:lnTo>
                  <a:lnTo>
                    <a:pt x="7645" y="6521"/>
                  </a:lnTo>
                  <a:lnTo>
                    <a:pt x="7840" y="6179"/>
                  </a:lnTo>
                  <a:lnTo>
                    <a:pt x="8036" y="5813"/>
                  </a:lnTo>
                  <a:lnTo>
                    <a:pt x="8158" y="5422"/>
                  </a:lnTo>
                  <a:lnTo>
                    <a:pt x="8280" y="5007"/>
                  </a:lnTo>
                  <a:lnTo>
                    <a:pt x="8329" y="4592"/>
                  </a:lnTo>
                  <a:lnTo>
                    <a:pt x="8353" y="4176"/>
                  </a:lnTo>
                  <a:lnTo>
                    <a:pt x="8329" y="3737"/>
                  </a:lnTo>
                  <a:lnTo>
                    <a:pt x="8256" y="3297"/>
                  </a:lnTo>
                  <a:lnTo>
                    <a:pt x="8134" y="3517"/>
                  </a:lnTo>
                  <a:lnTo>
                    <a:pt x="8011" y="3688"/>
                  </a:lnTo>
                  <a:lnTo>
                    <a:pt x="7840" y="3859"/>
                  </a:lnTo>
                  <a:lnTo>
                    <a:pt x="7645" y="4005"/>
                  </a:lnTo>
                  <a:lnTo>
                    <a:pt x="7425" y="4128"/>
                  </a:lnTo>
                  <a:lnTo>
                    <a:pt x="7205" y="4201"/>
                  </a:lnTo>
                  <a:lnTo>
                    <a:pt x="6961" y="4250"/>
                  </a:lnTo>
                  <a:lnTo>
                    <a:pt x="6717" y="4274"/>
                  </a:lnTo>
                  <a:lnTo>
                    <a:pt x="6546" y="4274"/>
                  </a:lnTo>
                  <a:lnTo>
                    <a:pt x="6375" y="4250"/>
                  </a:lnTo>
                  <a:lnTo>
                    <a:pt x="6204" y="4201"/>
                  </a:lnTo>
                  <a:lnTo>
                    <a:pt x="6058" y="4152"/>
                  </a:lnTo>
                  <a:lnTo>
                    <a:pt x="5887" y="4079"/>
                  </a:lnTo>
                  <a:lnTo>
                    <a:pt x="5764" y="3981"/>
                  </a:lnTo>
                  <a:lnTo>
                    <a:pt x="5618" y="3883"/>
                  </a:lnTo>
                  <a:lnTo>
                    <a:pt x="5496" y="3786"/>
                  </a:lnTo>
                  <a:lnTo>
                    <a:pt x="5398" y="3664"/>
                  </a:lnTo>
                  <a:lnTo>
                    <a:pt x="5300" y="3517"/>
                  </a:lnTo>
                  <a:lnTo>
                    <a:pt x="5203" y="3395"/>
                  </a:lnTo>
                  <a:lnTo>
                    <a:pt x="5129" y="3224"/>
                  </a:lnTo>
                  <a:lnTo>
                    <a:pt x="5081" y="3077"/>
                  </a:lnTo>
                  <a:lnTo>
                    <a:pt x="5032" y="2906"/>
                  </a:lnTo>
                  <a:lnTo>
                    <a:pt x="5007" y="2735"/>
                  </a:lnTo>
                  <a:lnTo>
                    <a:pt x="5007" y="2564"/>
                  </a:lnTo>
                  <a:lnTo>
                    <a:pt x="5007" y="2394"/>
                  </a:lnTo>
                  <a:lnTo>
                    <a:pt x="5032" y="2223"/>
                  </a:lnTo>
                  <a:lnTo>
                    <a:pt x="5081" y="2052"/>
                  </a:lnTo>
                  <a:lnTo>
                    <a:pt x="5129" y="1905"/>
                  </a:lnTo>
                  <a:lnTo>
                    <a:pt x="5203" y="1759"/>
                  </a:lnTo>
                  <a:lnTo>
                    <a:pt x="5300" y="1612"/>
                  </a:lnTo>
                  <a:lnTo>
                    <a:pt x="5398" y="1490"/>
                  </a:lnTo>
                  <a:lnTo>
                    <a:pt x="5496" y="1368"/>
                  </a:lnTo>
                  <a:lnTo>
                    <a:pt x="5618" y="1246"/>
                  </a:lnTo>
                  <a:lnTo>
                    <a:pt x="5764" y="1148"/>
                  </a:lnTo>
                  <a:lnTo>
                    <a:pt x="5887" y="1075"/>
                  </a:lnTo>
                  <a:lnTo>
                    <a:pt x="6033" y="1001"/>
                  </a:lnTo>
                  <a:lnTo>
                    <a:pt x="6204" y="928"/>
                  </a:lnTo>
                  <a:lnTo>
                    <a:pt x="6375" y="879"/>
                  </a:lnTo>
                  <a:lnTo>
                    <a:pt x="6522" y="855"/>
                  </a:lnTo>
                  <a:lnTo>
                    <a:pt x="6717" y="855"/>
                  </a:lnTo>
                  <a:lnTo>
                    <a:pt x="6448" y="659"/>
                  </a:lnTo>
                  <a:lnTo>
                    <a:pt x="6155" y="489"/>
                  </a:lnTo>
                  <a:lnTo>
                    <a:pt x="5838" y="342"/>
                  </a:lnTo>
                  <a:lnTo>
                    <a:pt x="5545" y="220"/>
                  </a:lnTo>
                  <a:lnTo>
                    <a:pt x="5203" y="122"/>
                  </a:lnTo>
                  <a:lnTo>
                    <a:pt x="4885" y="49"/>
                  </a:lnTo>
                  <a:lnTo>
                    <a:pt x="4519" y="24"/>
                  </a:lnTo>
                  <a:lnTo>
                    <a:pt x="417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82B1E5"/>
                </a:solidFill>
              </a:endParaRPr>
            </a:p>
          </p:txBody>
        </p:sp>
      </p:grpSp>
      <p:sp>
        <p:nvSpPr>
          <p:cNvPr id="12" name="Google Shape;102;p17">
            <a:extLst>
              <a:ext uri="{FF2B5EF4-FFF2-40B4-BE49-F238E27FC236}">
                <a16:creationId xmlns:a16="http://schemas.microsoft.com/office/drawing/2014/main" id="{18D4BC8D-B73A-434E-BAE2-B487BAA7A136}"/>
              </a:ext>
            </a:extLst>
          </p:cNvPr>
          <p:cNvSpPr txBox="1">
            <a:spLocks/>
          </p:cNvSpPr>
          <p:nvPr/>
        </p:nvSpPr>
        <p:spPr>
          <a:xfrm>
            <a:off x="842710" y="1178723"/>
            <a:ext cx="4021898" cy="23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Raleway Light"/>
              <a:buChar char="●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○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■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●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○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■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●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○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■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9pPr>
          </a:lstStyle>
          <a:p>
            <a:pPr indent="-457200"/>
            <a:r>
              <a:rPr lang="es-CL" sz="1600" dirty="0"/>
              <a:t>Se muestran ejemplos obtenidos con el método de generación de características mediante orientación de gradientes.</a:t>
            </a:r>
          </a:p>
          <a:p>
            <a:pPr marL="0" indent="0">
              <a:buFont typeface="Raleway Light"/>
              <a:buNone/>
            </a:pPr>
            <a:endParaRPr lang="es-ES" sz="1600" dirty="0"/>
          </a:p>
          <a:p>
            <a:pPr marL="0" indent="0">
              <a:buFont typeface="Raleway Light"/>
              <a:buNone/>
            </a:pPr>
            <a:endParaRPr lang="es-ES" sz="1600" dirty="0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90E85FDC-E784-479D-AF5A-35BA4D72B615}"/>
              </a:ext>
            </a:extLst>
          </p:cNvPr>
          <p:cNvSpPr/>
          <p:nvPr/>
        </p:nvSpPr>
        <p:spPr>
          <a:xfrm>
            <a:off x="5580552" y="4459495"/>
            <a:ext cx="242493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1100" b="1" dirty="0">
                <a:solidFill>
                  <a:srgbClr val="666666"/>
                </a:solidFill>
                <a:latin typeface="Raleway Light"/>
                <a:sym typeface="Raleway Light"/>
              </a:rPr>
              <a:t>Figura 2 </a:t>
            </a:r>
            <a:r>
              <a:rPr lang="es-CL" sz="1100" b="1" dirty="0" err="1">
                <a:solidFill>
                  <a:srgbClr val="666666"/>
                </a:solidFill>
                <a:latin typeface="Raleway Light"/>
                <a:sym typeface="Raleway Light"/>
              </a:rPr>
              <a:t>Query</a:t>
            </a:r>
            <a:endParaRPr lang="es-CL" sz="900" b="1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84CBCFA4-86EA-4C8B-BD7C-CFFB7056B4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8480" y="1178723"/>
            <a:ext cx="2869077" cy="3245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7677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7"/>
          <p:cNvSpPr txBox="1">
            <a:spLocks noGrp="1"/>
          </p:cNvSpPr>
          <p:nvPr>
            <p:ph type="title"/>
          </p:nvPr>
        </p:nvSpPr>
        <p:spPr>
          <a:xfrm>
            <a:off x="646751" y="465762"/>
            <a:ext cx="68661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200" dirty="0"/>
              <a:t>Pruebas método alternativo</a:t>
            </a:r>
            <a:endParaRPr sz="3200" dirty="0"/>
          </a:p>
        </p:txBody>
      </p:sp>
      <p:sp>
        <p:nvSpPr>
          <p:cNvPr id="103" name="Google Shape;103;p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sp>
        <p:nvSpPr>
          <p:cNvPr id="21" name="Google Shape;102;p17">
            <a:extLst>
              <a:ext uri="{FF2B5EF4-FFF2-40B4-BE49-F238E27FC236}">
                <a16:creationId xmlns:a16="http://schemas.microsoft.com/office/drawing/2014/main" id="{C91F96A2-ECF1-49A9-9B03-E7888F76666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42710" y="1020495"/>
            <a:ext cx="7193270" cy="236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s-CL" sz="16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600" dirty="0"/>
          </a:p>
        </p:txBody>
      </p:sp>
      <p:grpSp>
        <p:nvGrpSpPr>
          <p:cNvPr id="9" name="Google Shape;544;p38">
            <a:extLst>
              <a:ext uri="{FF2B5EF4-FFF2-40B4-BE49-F238E27FC236}">
                <a16:creationId xmlns:a16="http://schemas.microsoft.com/office/drawing/2014/main" id="{2EA08D8C-E59C-4727-BE7D-A094F670BED0}"/>
              </a:ext>
            </a:extLst>
          </p:cNvPr>
          <p:cNvGrpSpPr/>
          <p:nvPr/>
        </p:nvGrpSpPr>
        <p:grpSpPr>
          <a:xfrm>
            <a:off x="8005487" y="150833"/>
            <a:ext cx="1038501" cy="656411"/>
            <a:chOff x="3241525" y="3039450"/>
            <a:chExt cx="494600" cy="312625"/>
          </a:xfrm>
          <a:solidFill>
            <a:srgbClr val="82B1E5"/>
          </a:solidFill>
        </p:grpSpPr>
        <p:sp>
          <p:nvSpPr>
            <p:cNvPr id="10" name="Google Shape;545;p38">
              <a:extLst>
                <a:ext uri="{FF2B5EF4-FFF2-40B4-BE49-F238E27FC236}">
                  <a16:creationId xmlns:a16="http://schemas.microsoft.com/office/drawing/2014/main" id="{FB46CE9D-169A-4290-8904-9DB54BC24622}"/>
                </a:ext>
              </a:extLst>
            </p:cNvPr>
            <p:cNvSpPr/>
            <p:nvPr/>
          </p:nvSpPr>
          <p:spPr>
            <a:xfrm>
              <a:off x="3241525" y="3039450"/>
              <a:ext cx="494600" cy="312625"/>
            </a:xfrm>
            <a:custGeom>
              <a:avLst/>
              <a:gdLst/>
              <a:ahLst/>
              <a:cxnLst/>
              <a:rect l="l" t="t" r="r" b="b"/>
              <a:pathLst>
                <a:path w="19784" h="12505" extrusionOk="0">
                  <a:moveTo>
                    <a:pt x="9892" y="977"/>
                  </a:moveTo>
                  <a:lnTo>
                    <a:pt x="10356" y="1001"/>
                  </a:lnTo>
                  <a:lnTo>
                    <a:pt x="10796" y="1050"/>
                  </a:lnTo>
                  <a:lnTo>
                    <a:pt x="11235" y="1124"/>
                  </a:lnTo>
                  <a:lnTo>
                    <a:pt x="11675" y="1221"/>
                  </a:lnTo>
                  <a:lnTo>
                    <a:pt x="12090" y="1343"/>
                  </a:lnTo>
                  <a:lnTo>
                    <a:pt x="12505" y="1490"/>
                  </a:lnTo>
                  <a:lnTo>
                    <a:pt x="12920" y="1661"/>
                  </a:lnTo>
                  <a:lnTo>
                    <a:pt x="13311" y="1832"/>
                  </a:lnTo>
                  <a:lnTo>
                    <a:pt x="13702" y="2027"/>
                  </a:lnTo>
                  <a:lnTo>
                    <a:pt x="14068" y="2223"/>
                  </a:lnTo>
                  <a:lnTo>
                    <a:pt x="14752" y="2662"/>
                  </a:lnTo>
                  <a:lnTo>
                    <a:pt x="15412" y="3126"/>
                  </a:lnTo>
                  <a:lnTo>
                    <a:pt x="15973" y="3590"/>
                  </a:lnTo>
                  <a:lnTo>
                    <a:pt x="16462" y="4005"/>
                  </a:lnTo>
                  <a:lnTo>
                    <a:pt x="16901" y="4421"/>
                  </a:lnTo>
                  <a:lnTo>
                    <a:pt x="17292" y="4811"/>
                  </a:lnTo>
                  <a:lnTo>
                    <a:pt x="17634" y="5178"/>
                  </a:lnTo>
                  <a:lnTo>
                    <a:pt x="18196" y="5813"/>
                  </a:lnTo>
                  <a:lnTo>
                    <a:pt x="18562" y="6252"/>
                  </a:lnTo>
                  <a:lnTo>
                    <a:pt x="18196" y="6692"/>
                  </a:lnTo>
                  <a:lnTo>
                    <a:pt x="17634" y="7327"/>
                  </a:lnTo>
                  <a:lnTo>
                    <a:pt x="17292" y="7693"/>
                  </a:lnTo>
                  <a:lnTo>
                    <a:pt x="16901" y="8084"/>
                  </a:lnTo>
                  <a:lnTo>
                    <a:pt x="16462" y="8499"/>
                  </a:lnTo>
                  <a:lnTo>
                    <a:pt x="15973" y="8915"/>
                  </a:lnTo>
                  <a:lnTo>
                    <a:pt x="15412" y="9379"/>
                  </a:lnTo>
                  <a:lnTo>
                    <a:pt x="14752" y="9843"/>
                  </a:lnTo>
                  <a:lnTo>
                    <a:pt x="14068" y="10282"/>
                  </a:lnTo>
                  <a:lnTo>
                    <a:pt x="13702" y="10478"/>
                  </a:lnTo>
                  <a:lnTo>
                    <a:pt x="13311" y="10673"/>
                  </a:lnTo>
                  <a:lnTo>
                    <a:pt x="12920" y="10844"/>
                  </a:lnTo>
                  <a:lnTo>
                    <a:pt x="12505" y="11015"/>
                  </a:lnTo>
                  <a:lnTo>
                    <a:pt x="12090" y="11161"/>
                  </a:lnTo>
                  <a:lnTo>
                    <a:pt x="11675" y="11284"/>
                  </a:lnTo>
                  <a:lnTo>
                    <a:pt x="11235" y="11381"/>
                  </a:lnTo>
                  <a:lnTo>
                    <a:pt x="10796" y="11455"/>
                  </a:lnTo>
                  <a:lnTo>
                    <a:pt x="10356" y="11503"/>
                  </a:lnTo>
                  <a:lnTo>
                    <a:pt x="9892" y="11528"/>
                  </a:lnTo>
                  <a:lnTo>
                    <a:pt x="9477" y="11528"/>
                  </a:lnTo>
                  <a:lnTo>
                    <a:pt x="9086" y="11479"/>
                  </a:lnTo>
                  <a:lnTo>
                    <a:pt x="8695" y="11430"/>
                  </a:lnTo>
                  <a:lnTo>
                    <a:pt x="8304" y="11332"/>
                  </a:lnTo>
                  <a:lnTo>
                    <a:pt x="7914" y="11235"/>
                  </a:lnTo>
                  <a:lnTo>
                    <a:pt x="7523" y="11113"/>
                  </a:lnTo>
                  <a:lnTo>
                    <a:pt x="7157" y="10990"/>
                  </a:lnTo>
                  <a:lnTo>
                    <a:pt x="6790" y="10844"/>
                  </a:lnTo>
                  <a:lnTo>
                    <a:pt x="6448" y="10673"/>
                  </a:lnTo>
                  <a:lnTo>
                    <a:pt x="6082" y="10502"/>
                  </a:lnTo>
                  <a:lnTo>
                    <a:pt x="5423" y="10111"/>
                  </a:lnTo>
                  <a:lnTo>
                    <a:pt x="4788" y="9696"/>
                  </a:lnTo>
                  <a:lnTo>
                    <a:pt x="4201" y="9232"/>
                  </a:lnTo>
                  <a:lnTo>
                    <a:pt x="3640" y="8792"/>
                  </a:lnTo>
                  <a:lnTo>
                    <a:pt x="3127" y="8328"/>
                  </a:lnTo>
                  <a:lnTo>
                    <a:pt x="2663" y="7889"/>
                  </a:lnTo>
                  <a:lnTo>
                    <a:pt x="2272" y="7474"/>
                  </a:lnTo>
                  <a:lnTo>
                    <a:pt x="1613" y="6741"/>
                  </a:lnTo>
                  <a:lnTo>
                    <a:pt x="1222" y="6252"/>
                  </a:lnTo>
                  <a:lnTo>
                    <a:pt x="1613" y="5764"/>
                  </a:lnTo>
                  <a:lnTo>
                    <a:pt x="2272" y="5031"/>
                  </a:lnTo>
                  <a:lnTo>
                    <a:pt x="2663" y="4616"/>
                  </a:lnTo>
                  <a:lnTo>
                    <a:pt x="3127" y="4176"/>
                  </a:lnTo>
                  <a:lnTo>
                    <a:pt x="3640" y="3712"/>
                  </a:lnTo>
                  <a:lnTo>
                    <a:pt x="4201" y="3273"/>
                  </a:lnTo>
                  <a:lnTo>
                    <a:pt x="4788" y="2833"/>
                  </a:lnTo>
                  <a:lnTo>
                    <a:pt x="5423" y="2394"/>
                  </a:lnTo>
                  <a:lnTo>
                    <a:pt x="6082" y="2003"/>
                  </a:lnTo>
                  <a:lnTo>
                    <a:pt x="6448" y="1832"/>
                  </a:lnTo>
                  <a:lnTo>
                    <a:pt x="6790" y="1661"/>
                  </a:lnTo>
                  <a:lnTo>
                    <a:pt x="7157" y="1514"/>
                  </a:lnTo>
                  <a:lnTo>
                    <a:pt x="7523" y="1392"/>
                  </a:lnTo>
                  <a:lnTo>
                    <a:pt x="7914" y="1270"/>
                  </a:lnTo>
                  <a:lnTo>
                    <a:pt x="8304" y="1172"/>
                  </a:lnTo>
                  <a:lnTo>
                    <a:pt x="8695" y="1075"/>
                  </a:lnTo>
                  <a:lnTo>
                    <a:pt x="9086" y="1026"/>
                  </a:lnTo>
                  <a:lnTo>
                    <a:pt x="9477" y="977"/>
                  </a:lnTo>
                  <a:close/>
                  <a:moveTo>
                    <a:pt x="9892" y="0"/>
                  </a:moveTo>
                  <a:lnTo>
                    <a:pt x="9404" y="25"/>
                  </a:lnTo>
                  <a:lnTo>
                    <a:pt x="8915" y="73"/>
                  </a:lnTo>
                  <a:lnTo>
                    <a:pt x="8451" y="147"/>
                  </a:lnTo>
                  <a:lnTo>
                    <a:pt x="7963" y="244"/>
                  </a:lnTo>
                  <a:lnTo>
                    <a:pt x="7523" y="366"/>
                  </a:lnTo>
                  <a:lnTo>
                    <a:pt x="7059" y="513"/>
                  </a:lnTo>
                  <a:lnTo>
                    <a:pt x="6619" y="684"/>
                  </a:lnTo>
                  <a:lnTo>
                    <a:pt x="6204" y="879"/>
                  </a:lnTo>
                  <a:lnTo>
                    <a:pt x="5765" y="1075"/>
                  </a:lnTo>
                  <a:lnTo>
                    <a:pt x="5374" y="1295"/>
                  </a:lnTo>
                  <a:lnTo>
                    <a:pt x="4959" y="1539"/>
                  </a:lnTo>
                  <a:lnTo>
                    <a:pt x="4592" y="1783"/>
                  </a:lnTo>
                  <a:lnTo>
                    <a:pt x="3860" y="2296"/>
                  </a:lnTo>
                  <a:lnTo>
                    <a:pt x="3176" y="2833"/>
                  </a:lnTo>
                  <a:lnTo>
                    <a:pt x="2565" y="3370"/>
                  </a:lnTo>
                  <a:lnTo>
                    <a:pt x="2028" y="3883"/>
                  </a:lnTo>
                  <a:lnTo>
                    <a:pt x="1539" y="4372"/>
                  </a:lnTo>
                  <a:lnTo>
                    <a:pt x="1149" y="4836"/>
                  </a:lnTo>
                  <a:lnTo>
                    <a:pt x="562" y="5520"/>
                  </a:lnTo>
                  <a:lnTo>
                    <a:pt x="318" y="5837"/>
                  </a:lnTo>
                  <a:lnTo>
                    <a:pt x="1" y="6252"/>
                  </a:lnTo>
                  <a:lnTo>
                    <a:pt x="318" y="6668"/>
                  </a:lnTo>
                  <a:lnTo>
                    <a:pt x="562" y="6985"/>
                  </a:lnTo>
                  <a:lnTo>
                    <a:pt x="1149" y="7669"/>
                  </a:lnTo>
                  <a:lnTo>
                    <a:pt x="1539" y="8133"/>
                  </a:lnTo>
                  <a:lnTo>
                    <a:pt x="2028" y="8621"/>
                  </a:lnTo>
                  <a:lnTo>
                    <a:pt x="2565" y="9134"/>
                  </a:lnTo>
                  <a:lnTo>
                    <a:pt x="3176" y="9672"/>
                  </a:lnTo>
                  <a:lnTo>
                    <a:pt x="3860" y="10209"/>
                  </a:lnTo>
                  <a:lnTo>
                    <a:pt x="4592" y="10722"/>
                  </a:lnTo>
                  <a:lnTo>
                    <a:pt x="4959" y="10966"/>
                  </a:lnTo>
                  <a:lnTo>
                    <a:pt x="5374" y="11210"/>
                  </a:lnTo>
                  <a:lnTo>
                    <a:pt x="5765" y="11430"/>
                  </a:lnTo>
                  <a:lnTo>
                    <a:pt x="6204" y="11625"/>
                  </a:lnTo>
                  <a:lnTo>
                    <a:pt x="6619" y="11821"/>
                  </a:lnTo>
                  <a:lnTo>
                    <a:pt x="7059" y="11992"/>
                  </a:lnTo>
                  <a:lnTo>
                    <a:pt x="7523" y="12138"/>
                  </a:lnTo>
                  <a:lnTo>
                    <a:pt x="7963" y="12260"/>
                  </a:lnTo>
                  <a:lnTo>
                    <a:pt x="8451" y="12358"/>
                  </a:lnTo>
                  <a:lnTo>
                    <a:pt x="8915" y="12431"/>
                  </a:lnTo>
                  <a:lnTo>
                    <a:pt x="9404" y="12480"/>
                  </a:lnTo>
                  <a:lnTo>
                    <a:pt x="9892" y="12505"/>
                  </a:lnTo>
                  <a:lnTo>
                    <a:pt x="10380" y="12480"/>
                  </a:lnTo>
                  <a:lnTo>
                    <a:pt x="10869" y="12431"/>
                  </a:lnTo>
                  <a:lnTo>
                    <a:pt x="11333" y="12358"/>
                  </a:lnTo>
                  <a:lnTo>
                    <a:pt x="11821" y="12260"/>
                  </a:lnTo>
                  <a:lnTo>
                    <a:pt x="12261" y="12138"/>
                  </a:lnTo>
                  <a:lnTo>
                    <a:pt x="12725" y="11992"/>
                  </a:lnTo>
                  <a:lnTo>
                    <a:pt x="13165" y="11821"/>
                  </a:lnTo>
                  <a:lnTo>
                    <a:pt x="13580" y="11625"/>
                  </a:lnTo>
                  <a:lnTo>
                    <a:pt x="14019" y="11430"/>
                  </a:lnTo>
                  <a:lnTo>
                    <a:pt x="14410" y="11210"/>
                  </a:lnTo>
                  <a:lnTo>
                    <a:pt x="14825" y="10966"/>
                  </a:lnTo>
                  <a:lnTo>
                    <a:pt x="15192" y="10722"/>
                  </a:lnTo>
                  <a:lnTo>
                    <a:pt x="15924" y="10209"/>
                  </a:lnTo>
                  <a:lnTo>
                    <a:pt x="16608" y="9672"/>
                  </a:lnTo>
                  <a:lnTo>
                    <a:pt x="17219" y="9134"/>
                  </a:lnTo>
                  <a:lnTo>
                    <a:pt x="17756" y="8621"/>
                  </a:lnTo>
                  <a:lnTo>
                    <a:pt x="18245" y="8133"/>
                  </a:lnTo>
                  <a:lnTo>
                    <a:pt x="18635" y="7669"/>
                  </a:lnTo>
                  <a:lnTo>
                    <a:pt x="19222" y="6985"/>
                  </a:lnTo>
                  <a:lnTo>
                    <a:pt x="19466" y="6668"/>
                  </a:lnTo>
                  <a:lnTo>
                    <a:pt x="19783" y="6252"/>
                  </a:lnTo>
                  <a:lnTo>
                    <a:pt x="19466" y="5837"/>
                  </a:lnTo>
                  <a:lnTo>
                    <a:pt x="19222" y="5520"/>
                  </a:lnTo>
                  <a:lnTo>
                    <a:pt x="18635" y="4836"/>
                  </a:lnTo>
                  <a:lnTo>
                    <a:pt x="18245" y="4372"/>
                  </a:lnTo>
                  <a:lnTo>
                    <a:pt x="17756" y="3883"/>
                  </a:lnTo>
                  <a:lnTo>
                    <a:pt x="17219" y="3370"/>
                  </a:lnTo>
                  <a:lnTo>
                    <a:pt x="16608" y="2833"/>
                  </a:lnTo>
                  <a:lnTo>
                    <a:pt x="15924" y="2296"/>
                  </a:lnTo>
                  <a:lnTo>
                    <a:pt x="15192" y="1783"/>
                  </a:lnTo>
                  <a:lnTo>
                    <a:pt x="14825" y="1539"/>
                  </a:lnTo>
                  <a:lnTo>
                    <a:pt x="14410" y="1295"/>
                  </a:lnTo>
                  <a:lnTo>
                    <a:pt x="14019" y="1075"/>
                  </a:lnTo>
                  <a:lnTo>
                    <a:pt x="13580" y="879"/>
                  </a:lnTo>
                  <a:lnTo>
                    <a:pt x="13165" y="684"/>
                  </a:lnTo>
                  <a:lnTo>
                    <a:pt x="12725" y="513"/>
                  </a:lnTo>
                  <a:lnTo>
                    <a:pt x="12261" y="366"/>
                  </a:lnTo>
                  <a:lnTo>
                    <a:pt x="11821" y="244"/>
                  </a:lnTo>
                  <a:lnTo>
                    <a:pt x="11333" y="147"/>
                  </a:lnTo>
                  <a:lnTo>
                    <a:pt x="10869" y="73"/>
                  </a:lnTo>
                  <a:lnTo>
                    <a:pt x="10380" y="25"/>
                  </a:lnTo>
                  <a:lnTo>
                    <a:pt x="989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82B1E5"/>
                </a:solidFill>
              </a:endParaRPr>
            </a:p>
          </p:txBody>
        </p:sp>
        <p:sp>
          <p:nvSpPr>
            <p:cNvPr id="11" name="Google Shape;546;p38">
              <a:extLst>
                <a:ext uri="{FF2B5EF4-FFF2-40B4-BE49-F238E27FC236}">
                  <a16:creationId xmlns:a16="http://schemas.microsoft.com/office/drawing/2014/main" id="{BE4F9495-16E9-4370-A85C-4B1B4AF749A2}"/>
                </a:ext>
              </a:extLst>
            </p:cNvPr>
            <p:cNvSpPr/>
            <p:nvPr/>
          </p:nvSpPr>
          <p:spPr>
            <a:xfrm>
              <a:off x="3384400" y="3091350"/>
              <a:ext cx="208850" cy="208825"/>
            </a:xfrm>
            <a:custGeom>
              <a:avLst/>
              <a:gdLst/>
              <a:ahLst/>
              <a:cxnLst/>
              <a:rect l="l" t="t" r="r" b="b"/>
              <a:pathLst>
                <a:path w="8354" h="8353" extrusionOk="0">
                  <a:moveTo>
                    <a:pt x="4177" y="0"/>
                  </a:moveTo>
                  <a:lnTo>
                    <a:pt x="3762" y="24"/>
                  </a:lnTo>
                  <a:lnTo>
                    <a:pt x="3347" y="73"/>
                  </a:lnTo>
                  <a:lnTo>
                    <a:pt x="2931" y="195"/>
                  </a:lnTo>
                  <a:lnTo>
                    <a:pt x="2541" y="318"/>
                  </a:lnTo>
                  <a:lnTo>
                    <a:pt x="2174" y="513"/>
                  </a:lnTo>
                  <a:lnTo>
                    <a:pt x="1832" y="708"/>
                  </a:lnTo>
                  <a:lnTo>
                    <a:pt x="1515" y="953"/>
                  </a:lnTo>
                  <a:lnTo>
                    <a:pt x="1222" y="1221"/>
                  </a:lnTo>
                  <a:lnTo>
                    <a:pt x="953" y="1514"/>
                  </a:lnTo>
                  <a:lnTo>
                    <a:pt x="709" y="1832"/>
                  </a:lnTo>
                  <a:lnTo>
                    <a:pt x="514" y="2174"/>
                  </a:lnTo>
                  <a:lnTo>
                    <a:pt x="318" y="2540"/>
                  </a:lnTo>
                  <a:lnTo>
                    <a:pt x="196" y="2931"/>
                  </a:lnTo>
                  <a:lnTo>
                    <a:pt x="74" y="3346"/>
                  </a:lnTo>
                  <a:lnTo>
                    <a:pt x="25" y="3761"/>
                  </a:lnTo>
                  <a:lnTo>
                    <a:pt x="1" y="4176"/>
                  </a:lnTo>
                  <a:lnTo>
                    <a:pt x="25" y="4592"/>
                  </a:lnTo>
                  <a:lnTo>
                    <a:pt x="74" y="5007"/>
                  </a:lnTo>
                  <a:lnTo>
                    <a:pt x="196" y="5422"/>
                  </a:lnTo>
                  <a:lnTo>
                    <a:pt x="318" y="5813"/>
                  </a:lnTo>
                  <a:lnTo>
                    <a:pt x="514" y="6179"/>
                  </a:lnTo>
                  <a:lnTo>
                    <a:pt x="709" y="6521"/>
                  </a:lnTo>
                  <a:lnTo>
                    <a:pt x="953" y="6839"/>
                  </a:lnTo>
                  <a:lnTo>
                    <a:pt x="1222" y="7132"/>
                  </a:lnTo>
                  <a:lnTo>
                    <a:pt x="1515" y="7400"/>
                  </a:lnTo>
                  <a:lnTo>
                    <a:pt x="1832" y="7644"/>
                  </a:lnTo>
                  <a:lnTo>
                    <a:pt x="2174" y="7840"/>
                  </a:lnTo>
                  <a:lnTo>
                    <a:pt x="2541" y="8035"/>
                  </a:lnTo>
                  <a:lnTo>
                    <a:pt x="2931" y="8157"/>
                  </a:lnTo>
                  <a:lnTo>
                    <a:pt x="3347" y="8279"/>
                  </a:lnTo>
                  <a:lnTo>
                    <a:pt x="3762" y="8328"/>
                  </a:lnTo>
                  <a:lnTo>
                    <a:pt x="4177" y="8353"/>
                  </a:lnTo>
                  <a:lnTo>
                    <a:pt x="4592" y="8328"/>
                  </a:lnTo>
                  <a:lnTo>
                    <a:pt x="5007" y="8279"/>
                  </a:lnTo>
                  <a:lnTo>
                    <a:pt x="5423" y="8157"/>
                  </a:lnTo>
                  <a:lnTo>
                    <a:pt x="5813" y="8035"/>
                  </a:lnTo>
                  <a:lnTo>
                    <a:pt x="6180" y="7840"/>
                  </a:lnTo>
                  <a:lnTo>
                    <a:pt x="6522" y="7644"/>
                  </a:lnTo>
                  <a:lnTo>
                    <a:pt x="6839" y="7400"/>
                  </a:lnTo>
                  <a:lnTo>
                    <a:pt x="7132" y="7132"/>
                  </a:lnTo>
                  <a:lnTo>
                    <a:pt x="7401" y="6839"/>
                  </a:lnTo>
                  <a:lnTo>
                    <a:pt x="7645" y="6521"/>
                  </a:lnTo>
                  <a:lnTo>
                    <a:pt x="7840" y="6179"/>
                  </a:lnTo>
                  <a:lnTo>
                    <a:pt x="8036" y="5813"/>
                  </a:lnTo>
                  <a:lnTo>
                    <a:pt x="8158" y="5422"/>
                  </a:lnTo>
                  <a:lnTo>
                    <a:pt x="8280" y="5007"/>
                  </a:lnTo>
                  <a:lnTo>
                    <a:pt x="8329" y="4592"/>
                  </a:lnTo>
                  <a:lnTo>
                    <a:pt x="8353" y="4176"/>
                  </a:lnTo>
                  <a:lnTo>
                    <a:pt x="8329" y="3737"/>
                  </a:lnTo>
                  <a:lnTo>
                    <a:pt x="8256" y="3297"/>
                  </a:lnTo>
                  <a:lnTo>
                    <a:pt x="8134" y="3517"/>
                  </a:lnTo>
                  <a:lnTo>
                    <a:pt x="8011" y="3688"/>
                  </a:lnTo>
                  <a:lnTo>
                    <a:pt x="7840" y="3859"/>
                  </a:lnTo>
                  <a:lnTo>
                    <a:pt x="7645" y="4005"/>
                  </a:lnTo>
                  <a:lnTo>
                    <a:pt x="7425" y="4128"/>
                  </a:lnTo>
                  <a:lnTo>
                    <a:pt x="7205" y="4201"/>
                  </a:lnTo>
                  <a:lnTo>
                    <a:pt x="6961" y="4250"/>
                  </a:lnTo>
                  <a:lnTo>
                    <a:pt x="6717" y="4274"/>
                  </a:lnTo>
                  <a:lnTo>
                    <a:pt x="6546" y="4274"/>
                  </a:lnTo>
                  <a:lnTo>
                    <a:pt x="6375" y="4250"/>
                  </a:lnTo>
                  <a:lnTo>
                    <a:pt x="6204" y="4201"/>
                  </a:lnTo>
                  <a:lnTo>
                    <a:pt x="6058" y="4152"/>
                  </a:lnTo>
                  <a:lnTo>
                    <a:pt x="5887" y="4079"/>
                  </a:lnTo>
                  <a:lnTo>
                    <a:pt x="5764" y="3981"/>
                  </a:lnTo>
                  <a:lnTo>
                    <a:pt x="5618" y="3883"/>
                  </a:lnTo>
                  <a:lnTo>
                    <a:pt x="5496" y="3786"/>
                  </a:lnTo>
                  <a:lnTo>
                    <a:pt x="5398" y="3664"/>
                  </a:lnTo>
                  <a:lnTo>
                    <a:pt x="5300" y="3517"/>
                  </a:lnTo>
                  <a:lnTo>
                    <a:pt x="5203" y="3395"/>
                  </a:lnTo>
                  <a:lnTo>
                    <a:pt x="5129" y="3224"/>
                  </a:lnTo>
                  <a:lnTo>
                    <a:pt x="5081" y="3077"/>
                  </a:lnTo>
                  <a:lnTo>
                    <a:pt x="5032" y="2906"/>
                  </a:lnTo>
                  <a:lnTo>
                    <a:pt x="5007" y="2735"/>
                  </a:lnTo>
                  <a:lnTo>
                    <a:pt x="5007" y="2564"/>
                  </a:lnTo>
                  <a:lnTo>
                    <a:pt x="5007" y="2394"/>
                  </a:lnTo>
                  <a:lnTo>
                    <a:pt x="5032" y="2223"/>
                  </a:lnTo>
                  <a:lnTo>
                    <a:pt x="5081" y="2052"/>
                  </a:lnTo>
                  <a:lnTo>
                    <a:pt x="5129" y="1905"/>
                  </a:lnTo>
                  <a:lnTo>
                    <a:pt x="5203" y="1759"/>
                  </a:lnTo>
                  <a:lnTo>
                    <a:pt x="5300" y="1612"/>
                  </a:lnTo>
                  <a:lnTo>
                    <a:pt x="5398" y="1490"/>
                  </a:lnTo>
                  <a:lnTo>
                    <a:pt x="5496" y="1368"/>
                  </a:lnTo>
                  <a:lnTo>
                    <a:pt x="5618" y="1246"/>
                  </a:lnTo>
                  <a:lnTo>
                    <a:pt x="5764" y="1148"/>
                  </a:lnTo>
                  <a:lnTo>
                    <a:pt x="5887" y="1075"/>
                  </a:lnTo>
                  <a:lnTo>
                    <a:pt x="6033" y="1001"/>
                  </a:lnTo>
                  <a:lnTo>
                    <a:pt x="6204" y="928"/>
                  </a:lnTo>
                  <a:lnTo>
                    <a:pt x="6375" y="879"/>
                  </a:lnTo>
                  <a:lnTo>
                    <a:pt x="6522" y="855"/>
                  </a:lnTo>
                  <a:lnTo>
                    <a:pt x="6717" y="855"/>
                  </a:lnTo>
                  <a:lnTo>
                    <a:pt x="6448" y="659"/>
                  </a:lnTo>
                  <a:lnTo>
                    <a:pt x="6155" y="489"/>
                  </a:lnTo>
                  <a:lnTo>
                    <a:pt x="5838" y="342"/>
                  </a:lnTo>
                  <a:lnTo>
                    <a:pt x="5545" y="220"/>
                  </a:lnTo>
                  <a:lnTo>
                    <a:pt x="5203" y="122"/>
                  </a:lnTo>
                  <a:lnTo>
                    <a:pt x="4885" y="49"/>
                  </a:lnTo>
                  <a:lnTo>
                    <a:pt x="4519" y="24"/>
                  </a:lnTo>
                  <a:lnTo>
                    <a:pt x="417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82B1E5"/>
                </a:solidFill>
              </a:endParaRPr>
            </a:p>
          </p:txBody>
        </p:sp>
      </p:grpSp>
      <p:sp>
        <p:nvSpPr>
          <p:cNvPr id="12" name="Google Shape;102;p17">
            <a:extLst>
              <a:ext uri="{FF2B5EF4-FFF2-40B4-BE49-F238E27FC236}">
                <a16:creationId xmlns:a16="http://schemas.microsoft.com/office/drawing/2014/main" id="{18D4BC8D-B73A-434E-BAE2-B487BAA7A136}"/>
              </a:ext>
            </a:extLst>
          </p:cNvPr>
          <p:cNvSpPr txBox="1">
            <a:spLocks/>
          </p:cNvSpPr>
          <p:nvPr/>
        </p:nvSpPr>
        <p:spPr>
          <a:xfrm>
            <a:off x="842710" y="1178723"/>
            <a:ext cx="4021898" cy="23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Raleway Light"/>
              <a:buChar char="●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○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■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●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○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■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●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○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■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9pPr>
          </a:lstStyle>
          <a:p>
            <a:pPr indent="-457200"/>
            <a:r>
              <a:rPr lang="es-CL" sz="1600" dirty="0"/>
              <a:t>Se muestran ejemplos obtenidos con el método de generación de características mediante orientación de gradientes.</a:t>
            </a:r>
          </a:p>
          <a:p>
            <a:pPr marL="0" indent="0">
              <a:buFont typeface="Raleway Light"/>
              <a:buNone/>
            </a:pPr>
            <a:endParaRPr lang="es-ES" sz="1600" dirty="0"/>
          </a:p>
          <a:p>
            <a:pPr marL="0" indent="0">
              <a:buFont typeface="Raleway Light"/>
              <a:buNone/>
            </a:pPr>
            <a:endParaRPr lang="es-ES" sz="1600" dirty="0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90E85FDC-E784-479D-AF5A-35BA4D72B615}"/>
              </a:ext>
            </a:extLst>
          </p:cNvPr>
          <p:cNvSpPr/>
          <p:nvPr/>
        </p:nvSpPr>
        <p:spPr>
          <a:xfrm>
            <a:off x="5580552" y="4459495"/>
            <a:ext cx="242493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1100" b="1" dirty="0">
                <a:solidFill>
                  <a:srgbClr val="666666"/>
                </a:solidFill>
                <a:latin typeface="Raleway Light"/>
                <a:sym typeface="Raleway Light"/>
              </a:rPr>
              <a:t>Figura 4 </a:t>
            </a:r>
            <a:r>
              <a:rPr lang="es-CL" sz="1100" b="1" dirty="0" err="1">
                <a:solidFill>
                  <a:srgbClr val="666666"/>
                </a:solidFill>
                <a:latin typeface="Raleway Light"/>
                <a:sym typeface="Raleway Light"/>
              </a:rPr>
              <a:t>Query</a:t>
            </a:r>
            <a:endParaRPr lang="es-CL" sz="900" b="1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99272FE4-B7F3-4524-B4E0-E332E3866A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0567" y="1173266"/>
            <a:ext cx="3364611" cy="3286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3294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7"/>
          <p:cNvSpPr txBox="1">
            <a:spLocks noGrp="1"/>
          </p:cNvSpPr>
          <p:nvPr>
            <p:ph type="title"/>
          </p:nvPr>
        </p:nvSpPr>
        <p:spPr>
          <a:xfrm>
            <a:off x="646751" y="465762"/>
            <a:ext cx="68661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200" dirty="0"/>
              <a:t>Pruebas método alternativo</a:t>
            </a:r>
            <a:endParaRPr sz="3200" dirty="0"/>
          </a:p>
        </p:txBody>
      </p:sp>
      <p:sp>
        <p:nvSpPr>
          <p:cNvPr id="103" name="Google Shape;103;p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sp>
        <p:nvSpPr>
          <p:cNvPr id="21" name="Google Shape;102;p17">
            <a:extLst>
              <a:ext uri="{FF2B5EF4-FFF2-40B4-BE49-F238E27FC236}">
                <a16:creationId xmlns:a16="http://schemas.microsoft.com/office/drawing/2014/main" id="{C91F96A2-ECF1-49A9-9B03-E7888F76666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42710" y="1020495"/>
            <a:ext cx="7193270" cy="236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s-CL" sz="16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600" dirty="0"/>
          </a:p>
        </p:txBody>
      </p:sp>
      <p:grpSp>
        <p:nvGrpSpPr>
          <p:cNvPr id="9" name="Google Shape;544;p38">
            <a:extLst>
              <a:ext uri="{FF2B5EF4-FFF2-40B4-BE49-F238E27FC236}">
                <a16:creationId xmlns:a16="http://schemas.microsoft.com/office/drawing/2014/main" id="{2EA08D8C-E59C-4727-BE7D-A094F670BED0}"/>
              </a:ext>
            </a:extLst>
          </p:cNvPr>
          <p:cNvGrpSpPr/>
          <p:nvPr/>
        </p:nvGrpSpPr>
        <p:grpSpPr>
          <a:xfrm>
            <a:off x="8005487" y="150833"/>
            <a:ext cx="1038501" cy="656411"/>
            <a:chOff x="3241525" y="3039450"/>
            <a:chExt cx="494600" cy="312625"/>
          </a:xfrm>
          <a:solidFill>
            <a:srgbClr val="82B1E5"/>
          </a:solidFill>
        </p:grpSpPr>
        <p:sp>
          <p:nvSpPr>
            <p:cNvPr id="10" name="Google Shape;545;p38">
              <a:extLst>
                <a:ext uri="{FF2B5EF4-FFF2-40B4-BE49-F238E27FC236}">
                  <a16:creationId xmlns:a16="http://schemas.microsoft.com/office/drawing/2014/main" id="{FB46CE9D-169A-4290-8904-9DB54BC24622}"/>
                </a:ext>
              </a:extLst>
            </p:cNvPr>
            <p:cNvSpPr/>
            <p:nvPr/>
          </p:nvSpPr>
          <p:spPr>
            <a:xfrm>
              <a:off x="3241525" y="3039450"/>
              <a:ext cx="494600" cy="312625"/>
            </a:xfrm>
            <a:custGeom>
              <a:avLst/>
              <a:gdLst/>
              <a:ahLst/>
              <a:cxnLst/>
              <a:rect l="l" t="t" r="r" b="b"/>
              <a:pathLst>
                <a:path w="19784" h="12505" extrusionOk="0">
                  <a:moveTo>
                    <a:pt x="9892" y="977"/>
                  </a:moveTo>
                  <a:lnTo>
                    <a:pt x="10356" y="1001"/>
                  </a:lnTo>
                  <a:lnTo>
                    <a:pt x="10796" y="1050"/>
                  </a:lnTo>
                  <a:lnTo>
                    <a:pt x="11235" y="1124"/>
                  </a:lnTo>
                  <a:lnTo>
                    <a:pt x="11675" y="1221"/>
                  </a:lnTo>
                  <a:lnTo>
                    <a:pt x="12090" y="1343"/>
                  </a:lnTo>
                  <a:lnTo>
                    <a:pt x="12505" y="1490"/>
                  </a:lnTo>
                  <a:lnTo>
                    <a:pt x="12920" y="1661"/>
                  </a:lnTo>
                  <a:lnTo>
                    <a:pt x="13311" y="1832"/>
                  </a:lnTo>
                  <a:lnTo>
                    <a:pt x="13702" y="2027"/>
                  </a:lnTo>
                  <a:lnTo>
                    <a:pt x="14068" y="2223"/>
                  </a:lnTo>
                  <a:lnTo>
                    <a:pt x="14752" y="2662"/>
                  </a:lnTo>
                  <a:lnTo>
                    <a:pt x="15412" y="3126"/>
                  </a:lnTo>
                  <a:lnTo>
                    <a:pt x="15973" y="3590"/>
                  </a:lnTo>
                  <a:lnTo>
                    <a:pt x="16462" y="4005"/>
                  </a:lnTo>
                  <a:lnTo>
                    <a:pt x="16901" y="4421"/>
                  </a:lnTo>
                  <a:lnTo>
                    <a:pt x="17292" y="4811"/>
                  </a:lnTo>
                  <a:lnTo>
                    <a:pt x="17634" y="5178"/>
                  </a:lnTo>
                  <a:lnTo>
                    <a:pt x="18196" y="5813"/>
                  </a:lnTo>
                  <a:lnTo>
                    <a:pt x="18562" y="6252"/>
                  </a:lnTo>
                  <a:lnTo>
                    <a:pt x="18196" y="6692"/>
                  </a:lnTo>
                  <a:lnTo>
                    <a:pt x="17634" y="7327"/>
                  </a:lnTo>
                  <a:lnTo>
                    <a:pt x="17292" y="7693"/>
                  </a:lnTo>
                  <a:lnTo>
                    <a:pt x="16901" y="8084"/>
                  </a:lnTo>
                  <a:lnTo>
                    <a:pt x="16462" y="8499"/>
                  </a:lnTo>
                  <a:lnTo>
                    <a:pt x="15973" y="8915"/>
                  </a:lnTo>
                  <a:lnTo>
                    <a:pt x="15412" y="9379"/>
                  </a:lnTo>
                  <a:lnTo>
                    <a:pt x="14752" y="9843"/>
                  </a:lnTo>
                  <a:lnTo>
                    <a:pt x="14068" y="10282"/>
                  </a:lnTo>
                  <a:lnTo>
                    <a:pt x="13702" y="10478"/>
                  </a:lnTo>
                  <a:lnTo>
                    <a:pt x="13311" y="10673"/>
                  </a:lnTo>
                  <a:lnTo>
                    <a:pt x="12920" y="10844"/>
                  </a:lnTo>
                  <a:lnTo>
                    <a:pt x="12505" y="11015"/>
                  </a:lnTo>
                  <a:lnTo>
                    <a:pt x="12090" y="11161"/>
                  </a:lnTo>
                  <a:lnTo>
                    <a:pt x="11675" y="11284"/>
                  </a:lnTo>
                  <a:lnTo>
                    <a:pt x="11235" y="11381"/>
                  </a:lnTo>
                  <a:lnTo>
                    <a:pt x="10796" y="11455"/>
                  </a:lnTo>
                  <a:lnTo>
                    <a:pt x="10356" y="11503"/>
                  </a:lnTo>
                  <a:lnTo>
                    <a:pt x="9892" y="11528"/>
                  </a:lnTo>
                  <a:lnTo>
                    <a:pt x="9477" y="11528"/>
                  </a:lnTo>
                  <a:lnTo>
                    <a:pt x="9086" y="11479"/>
                  </a:lnTo>
                  <a:lnTo>
                    <a:pt x="8695" y="11430"/>
                  </a:lnTo>
                  <a:lnTo>
                    <a:pt x="8304" y="11332"/>
                  </a:lnTo>
                  <a:lnTo>
                    <a:pt x="7914" y="11235"/>
                  </a:lnTo>
                  <a:lnTo>
                    <a:pt x="7523" y="11113"/>
                  </a:lnTo>
                  <a:lnTo>
                    <a:pt x="7157" y="10990"/>
                  </a:lnTo>
                  <a:lnTo>
                    <a:pt x="6790" y="10844"/>
                  </a:lnTo>
                  <a:lnTo>
                    <a:pt x="6448" y="10673"/>
                  </a:lnTo>
                  <a:lnTo>
                    <a:pt x="6082" y="10502"/>
                  </a:lnTo>
                  <a:lnTo>
                    <a:pt x="5423" y="10111"/>
                  </a:lnTo>
                  <a:lnTo>
                    <a:pt x="4788" y="9696"/>
                  </a:lnTo>
                  <a:lnTo>
                    <a:pt x="4201" y="9232"/>
                  </a:lnTo>
                  <a:lnTo>
                    <a:pt x="3640" y="8792"/>
                  </a:lnTo>
                  <a:lnTo>
                    <a:pt x="3127" y="8328"/>
                  </a:lnTo>
                  <a:lnTo>
                    <a:pt x="2663" y="7889"/>
                  </a:lnTo>
                  <a:lnTo>
                    <a:pt x="2272" y="7474"/>
                  </a:lnTo>
                  <a:lnTo>
                    <a:pt x="1613" y="6741"/>
                  </a:lnTo>
                  <a:lnTo>
                    <a:pt x="1222" y="6252"/>
                  </a:lnTo>
                  <a:lnTo>
                    <a:pt x="1613" y="5764"/>
                  </a:lnTo>
                  <a:lnTo>
                    <a:pt x="2272" y="5031"/>
                  </a:lnTo>
                  <a:lnTo>
                    <a:pt x="2663" y="4616"/>
                  </a:lnTo>
                  <a:lnTo>
                    <a:pt x="3127" y="4176"/>
                  </a:lnTo>
                  <a:lnTo>
                    <a:pt x="3640" y="3712"/>
                  </a:lnTo>
                  <a:lnTo>
                    <a:pt x="4201" y="3273"/>
                  </a:lnTo>
                  <a:lnTo>
                    <a:pt x="4788" y="2833"/>
                  </a:lnTo>
                  <a:lnTo>
                    <a:pt x="5423" y="2394"/>
                  </a:lnTo>
                  <a:lnTo>
                    <a:pt x="6082" y="2003"/>
                  </a:lnTo>
                  <a:lnTo>
                    <a:pt x="6448" y="1832"/>
                  </a:lnTo>
                  <a:lnTo>
                    <a:pt x="6790" y="1661"/>
                  </a:lnTo>
                  <a:lnTo>
                    <a:pt x="7157" y="1514"/>
                  </a:lnTo>
                  <a:lnTo>
                    <a:pt x="7523" y="1392"/>
                  </a:lnTo>
                  <a:lnTo>
                    <a:pt x="7914" y="1270"/>
                  </a:lnTo>
                  <a:lnTo>
                    <a:pt x="8304" y="1172"/>
                  </a:lnTo>
                  <a:lnTo>
                    <a:pt x="8695" y="1075"/>
                  </a:lnTo>
                  <a:lnTo>
                    <a:pt x="9086" y="1026"/>
                  </a:lnTo>
                  <a:lnTo>
                    <a:pt x="9477" y="977"/>
                  </a:lnTo>
                  <a:close/>
                  <a:moveTo>
                    <a:pt x="9892" y="0"/>
                  </a:moveTo>
                  <a:lnTo>
                    <a:pt x="9404" y="25"/>
                  </a:lnTo>
                  <a:lnTo>
                    <a:pt x="8915" y="73"/>
                  </a:lnTo>
                  <a:lnTo>
                    <a:pt x="8451" y="147"/>
                  </a:lnTo>
                  <a:lnTo>
                    <a:pt x="7963" y="244"/>
                  </a:lnTo>
                  <a:lnTo>
                    <a:pt x="7523" y="366"/>
                  </a:lnTo>
                  <a:lnTo>
                    <a:pt x="7059" y="513"/>
                  </a:lnTo>
                  <a:lnTo>
                    <a:pt x="6619" y="684"/>
                  </a:lnTo>
                  <a:lnTo>
                    <a:pt x="6204" y="879"/>
                  </a:lnTo>
                  <a:lnTo>
                    <a:pt x="5765" y="1075"/>
                  </a:lnTo>
                  <a:lnTo>
                    <a:pt x="5374" y="1295"/>
                  </a:lnTo>
                  <a:lnTo>
                    <a:pt x="4959" y="1539"/>
                  </a:lnTo>
                  <a:lnTo>
                    <a:pt x="4592" y="1783"/>
                  </a:lnTo>
                  <a:lnTo>
                    <a:pt x="3860" y="2296"/>
                  </a:lnTo>
                  <a:lnTo>
                    <a:pt x="3176" y="2833"/>
                  </a:lnTo>
                  <a:lnTo>
                    <a:pt x="2565" y="3370"/>
                  </a:lnTo>
                  <a:lnTo>
                    <a:pt x="2028" y="3883"/>
                  </a:lnTo>
                  <a:lnTo>
                    <a:pt x="1539" y="4372"/>
                  </a:lnTo>
                  <a:lnTo>
                    <a:pt x="1149" y="4836"/>
                  </a:lnTo>
                  <a:lnTo>
                    <a:pt x="562" y="5520"/>
                  </a:lnTo>
                  <a:lnTo>
                    <a:pt x="318" y="5837"/>
                  </a:lnTo>
                  <a:lnTo>
                    <a:pt x="1" y="6252"/>
                  </a:lnTo>
                  <a:lnTo>
                    <a:pt x="318" y="6668"/>
                  </a:lnTo>
                  <a:lnTo>
                    <a:pt x="562" y="6985"/>
                  </a:lnTo>
                  <a:lnTo>
                    <a:pt x="1149" y="7669"/>
                  </a:lnTo>
                  <a:lnTo>
                    <a:pt x="1539" y="8133"/>
                  </a:lnTo>
                  <a:lnTo>
                    <a:pt x="2028" y="8621"/>
                  </a:lnTo>
                  <a:lnTo>
                    <a:pt x="2565" y="9134"/>
                  </a:lnTo>
                  <a:lnTo>
                    <a:pt x="3176" y="9672"/>
                  </a:lnTo>
                  <a:lnTo>
                    <a:pt x="3860" y="10209"/>
                  </a:lnTo>
                  <a:lnTo>
                    <a:pt x="4592" y="10722"/>
                  </a:lnTo>
                  <a:lnTo>
                    <a:pt x="4959" y="10966"/>
                  </a:lnTo>
                  <a:lnTo>
                    <a:pt x="5374" y="11210"/>
                  </a:lnTo>
                  <a:lnTo>
                    <a:pt x="5765" y="11430"/>
                  </a:lnTo>
                  <a:lnTo>
                    <a:pt x="6204" y="11625"/>
                  </a:lnTo>
                  <a:lnTo>
                    <a:pt x="6619" y="11821"/>
                  </a:lnTo>
                  <a:lnTo>
                    <a:pt x="7059" y="11992"/>
                  </a:lnTo>
                  <a:lnTo>
                    <a:pt x="7523" y="12138"/>
                  </a:lnTo>
                  <a:lnTo>
                    <a:pt x="7963" y="12260"/>
                  </a:lnTo>
                  <a:lnTo>
                    <a:pt x="8451" y="12358"/>
                  </a:lnTo>
                  <a:lnTo>
                    <a:pt x="8915" y="12431"/>
                  </a:lnTo>
                  <a:lnTo>
                    <a:pt x="9404" y="12480"/>
                  </a:lnTo>
                  <a:lnTo>
                    <a:pt x="9892" y="12505"/>
                  </a:lnTo>
                  <a:lnTo>
                    <a:pt x="10380" y="12480"/>
                  </a:lnTo>
                  <a:lnTo>
                    <a:pt x="10869" y="12431"/>
                  </a:lnTo>
                  <a:lnTo>
                    <a:pt x="11333" y="12358"/>
                  </a:lnTo>
                  <a:lnTo>
                    <a:pt x="11821" y="12260"/>
                  </a:lnTo>
                  <a:lnTo>
                    <a:pt x="12261" y="12138"/>
                  </a:lnTo>
                  <a:lnTo>
                    <a:pt x="12725" y="11992"/>
                  </a:lnTo>
                  <a:lnTo>
                    <a:pt x="13165" y="11821"/>
                  </a:lnTo>
                  <a:lnTo>
                    <a:pt x="13580" y="11625"/>
                  </a:lnTo>
                  <a:lnTo>
                    <a:pt x="14019" y="11430"/>
                  </a:lnTo>
                  <a:lnTo>
                    <a:pt x="14410" y="11210"/>
                  </a:lnTo>
                  <a:lnTo>
                    <a:pt x="14825" y="10966"/>
                  </a:lnTo>
                  <a:lnTo>
                    <a:pt x="15192" y="10722"/>
                  </a:lnTo>
                  <a:lnTo>
                    <a:pt x="15924" y="10209"/>
                  </a:lnTo>
                  <a:lnTo>
                    <a:pt x="16608" y="9672"/>
                  </a:lnTo>
                  <a:lnTo>
                    <a:pt x="17219" y="9134"/>
                  </a:lnTo>
                  <a:lnTo>
                    <a:pt x="17756" y="8621"/>
                  </a:lnTo>
                  <a:lnTo>
                    <a:pt x="18245" y="8133"/>
                  </a:lnTo>
                  <a:lnTo>
                    <a:pt x="18635" y="7669"/>
                  </a:lnTo>
                  <a:lnTo>
                    <a:pt x="19222" y="6985"/>
                  </a:lnTo>
                  <a:lnTo>
                    <a:pt x="19466" y="6668"/>
                  </a:lnTo>
                  <a:lnTo>
                    <a:pt x="19783" y="6252"/>
                  </a:lnTo>
                  <a:lnTo>
                    <a:pt x="19466" y="5837"/>
                  </a:lnTo>
                  <a:lnTo>
                    <a:pt x="19222" y="5520"/>
                  </a:lnTo>
                  <a:lnTo>
                    <a:pt x="18635" y="4836"/>
                  </a:lnTo>
                  <a:lnTo>
                    <a:pt x="18245" y="4372"/>
                  </a:lnTo>
                  <a:lnTo>
                    <a:pt x="17756" y="3883"/>
                  </a:lnTo>
                  <a:lnTo>
                    <a:pt x="17219" y="3370"/>
                  </a:lnTo>
                  <a:lnTo>
                    <a:pt x="16608" y="2833"/>
                  </a:lnTo>
                  <a:lnTo>
                    <a:pt x="15924" y="2296"/>
                  </a:lnTo>
                  <a:lnTo>
                    <a:pt x="15192" y="1783"/>
                  </a:lnTo>
                  <a:lnTo>
                    <a:pt x="14825" y="1539"/>
                  </a:lnTo>
                  <a:lnTo>
                    <a:pt x="14410" y="1295"/>
                  </a:lnTo>
                  <a:lnTo>
                    <a:pt x="14019" y="1075"/>
                  </a:lnTo>
                  <a:lnTo>
                    <a:pt x="13580" y="879"/>
                  </a:lnTo>
                  <a:lnTo>
                    <a:pt x="13165" y="684"/>
                  </a:lnTo>
                  <a:lnTo>
                    <a:pt x="12725" y="513"/>
                  </a:lnTo>
                  <a:lnTo>
                    <a:pt x="12261" y="366"/>
                  </a:lnTo>
                  <a:lnTo>
                    <a:pt x="11821" y="244"/>
                  </a:lnTo>
                  <a:lnTo>
                    <a:pt x="11333" y="147"/>
                  </a:lnTo>
                  <a:lnTo>
                    <a:pt x="10869" y="73"/>
                  </a:lnTo>
                  <a:lnTo>
                    <a:pt x="10380" y="25"/>
                  </a:lnTo>
                  <a:lnTo>
                    <a:pt x="989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82B1E5"/>
                </a:solidFill>
              </a:endParaRPr>
            </a:p>
          </p:txBody>
        </p:sp>
        <p:sp>
          <p:nvSpPr>
            <p:cNvPr id="11" name="Google Shape;546;p38">
              <a:extLst>
                <a:ext uri="{FF2B5EF4-FFF2-40B4-BE49-F238E27FC236}">
                  <a16:creationId xmlns:a16="http://schemas.microsoft.com/office/drawing/2014/main" id="{BE4F9495-16E9-4370-A85C-4B1B4AF749A2}"/>
                </a:ext>
              </a:extLst>
            </p:cNvPr>
            <p:cNvSpPr/>
            <p:nvPr/>
          </p:nvSpPr>
          <p:spPr>
            <a:xfrm>
              <a:off x="3384400" y="3091350"/>
              <a:ext cx="208850" cy="208825"/>
            </a:xfrm>
            <a:custGeom>
              <a:avLst/>
              <a:gdLst/>
              <a:ahLst/>
              <a:cxnLst/>
              <a:rect l="l" t="t" r="r" b="b"/>
              <a:pathLst>
                <a:path w="8354" h="8353" extrusionOk="0">
                  <a:moveTo>
                    <a:pt x="4177" y="0"/>
                  </a:moveTo>
                  <a:lnTo>
                    <a:pt x="3762" y="24"/>
                  </a:lnTo>
                  <a:lnTo>
                    <a:pt x="3347" y="73"/>
                  </a:lnTo>
                  <a:lnTo>
                    <a:pt x="2931" y="195"/>
                  </a:lnTo>
                  <a:lnTo>
                    <a:pt x="2541" y="318"/>
                  </a:lnTo>
                  <a:lnTo>
                    <a:pt x="2174" y="513"/>
                  </a:lnTo>
                  <a:lnTo>
                    <a:pt x="1832" y="708"/>
                  </a:lnTo>
                  <a:lnTo>
                    <a:pt x="1515" y="953"/>
                  </a:lnTo>
                  <a:lnTo>
                    <a:pt x="1222" y="1221"/>
                  </a:lnTo>
                  <a:lnTo>
                    <a:pt x="953" y="1514"/>
                  </a:lnTo>
                  <a:lnTo>
                    <a:pt x="709" y="1832"/>
                  </a:lnTo>
                  <a:lnTo>
                    <a:pt x="514" y="2174"/>
                  </a:lnTo>
                  <a:lnTo>
                    <a:pt x="318" y="2540"/>
                  </a:lnTo>
                  <a:lnTo>
                    <a:pt x="196" y="2931"/>
                  </a:lnTo>
                  <a:lnTo>
                    <a:pt x="74" y="3346"/>
                  </a:lnTo>
                  <a:lnTo>
                    <a:pt x="25" y="3761"/>
                  </a:lnTo>
                  <a:lnTo>
                    <a:pt x="1" y="4176"/>
                  </a:lnTo>
                  <a:lnTo>
                    <a:pt x="25" y="4592"/>
                  </a:lnTo>
                  <a:lnTo>
                    <a:pt x="74" y="5007"/>
                  </a:lnTo>
                  <a:lnTo>
                    <a:pt x="196" y="5422"/>
                  </a:lnTo>
                  <a:lnTo>
                    <a:pt x="318" y="5813"/>
                  </a:lnTo>
                  <a:lnTo>
                    <a:pt x="514" y="6179"/>
                  </a:lnTo>
                  <a:lnTo>
                    <a:pt x="709" y="6521"/>
                  </a:lnTo>
                  <a:lnTo>
                    <a:pt x="953" y="6839"/>
                  </a:lnTo>
                  <a:lnTo>
                    <a:pt x="1222" y="7132"/>
                  </a:lnTo>
                  <a:lnTo>
                    <a:pt x="1515" y="7400"/>
                  </a:lnTo>
                  <a:lnTo>
                    <a:pt x="1832" y="7644"/>
                  </a:lnTo>
                  <a:lnTo>
                    <a:pt x="2174" y="7840"/>
                  </a:lnTo>
                  <a:lnTo>
                    <a:pt x="2541" y="8035"/>
                  </a:lnTo>
                  <a:lnTo>
                    <a:pt x="2931" y="8157"/>
                  </a:lnTo>
                  <a:lnTo>
                    <a:pt x="3347" y="8279"/>
                  </a:lnTo>
                  <a:lnTo>
                    <a:pt x="3762" y="8328"/>
                  </a:lnTo>
                  <a:lnTo>
                    <a:pt x="4177" y="8353"/>
                  </a:lnTo>
                  <a:lnTo>
                    <a:pt x="4592" y="8328"/>
                  </a:lnTo>
                  <a:lnTo>
                    <a:pt x="5007" y="8279"/>
                  </a:lnTo>
                  <a:lnTo>
                    <a:pt x="5423" y="8157"/>
                  </a:lnTo>
                  <a:lnTo>
                    <a:pt x="5813" y="8035"/>
                  </a:lnTo>
                  <a:lnTo>
                    <a:pt x="6180" y="7840"/>
                  </a:lnTo>
                  <a:lnTo>
                    <a:pt x="6522" y="7644"/>
                  </a:lnTo>
                  <a:lnTo>
                    <a:pt x="6839" y="7400"/>
                  </a:lnTo>
                  <a:lnTo>
                    <a:pt x="7132" y="7132"/>
                  </a:lnTo>
                  <a:lnTo>
                    <a:pt x="7401" y="6839"/>
                  </a:lnTo>
                  <a:lnTo>
                    <a:pt x="7645" y="6521"/>
                  </a:lnTo>
                  <a:lnTo>
                    <a:pt x="7840" y="6179"/>
                  </a:lnTo>
                  <a:lnTo>
                    <a:pt x="8036" y="5813"/>
                  </a:lnTo>
                  <a:lnTo>
                    <a:pt x="8158" y="5422"/>
                  </a:lnTo>
                  <a:lnTo>
                    <a:pt x="8280" y="5007"/>
                  </a:lnTo>
                  <a:lnTo>
                    <a:pt x="8329" y="4592"/>
                  </a:lnTo>
                  <a:lnTo>
                    <a:pt x="8353" y="4176"/>
                  </a:lnTo>
                  <a:lnTo>
                    <a:pt x="8329" y="3737"/>
                  </a:lnTo>
                  <a:lnTo>
                    <a:pt x="8256" y="3297"/>
                  </a:lnTo>
                  <a:lnTo>
                    <a:pt x="8134" y="3517"/>
                  </a:lnTo>
                  <a:lnTo>
                    <a:pt x="8011" y="3688"/>
                  </a:lnTo>
                  <a:lnTo>
                    <a:pt x="7840" y="3859"/>
                  </a:lnTo>
                  <a:lnTo>
                    <a:pt x="7645" y="4005"/>
                  </a:lnTo>
                  <a:lnTo>
                    <a:pt x="7425" y="4128"/>
                  </a:lnTo>
                  <a:lnTo>
                    <a:pt x="7205" y="4201"/>
                  </a:lnTo>
                  <a:lnTo>
                    <a:pt x="6961" y="4250"/>
                  </a:lnTo>
                  <a:lnTo>
                    <a:pt x="6717" y="4274"/>
                  </a:lnTo>
                  <a:lnTo>
                    <a:pt x="6546" y="4274"/>
                  </a:lnTo>
                  <a:lnTo>
                    <a:pt x="6375" y="4250"/>
                  </a:lnTo>
                  <a:lnTo>
                    <a:pt x="6204" y="4201"/>
                  </a:lnTo>
                  <a:lnTo>
                    <a:pt x="6058" y="4152"/>
                  </a:lnTo>
                  <a:lnTo>
                    <a:pt x="5887" y="4079"/>
                  </a:lnTo>
                  <a:lnTo>
                    <a:pt x="5764" y="3981"/>
                  </a:lnTo>
                  <a:lnTo>
                    <a:pt x="5618" y="3883"/>
                  </a:lnTo>
                  <a:lnTo>
                    <a:pt x="5496" y="3786"/>
                  </a:lnTo>
                  <a:lnTo>
                    <a:pt x="5398" y="3664"/>
                  </a:lnTo>
                  <a:lnTo>
                    <a:pt x="5300" y="3517"/>
                  </a:lnTo>
                  <a:lnTo>
                    <a:pt x="5203" y="3395"/>
                  </a:lnTo>
                  <a:lnTo>
                    <a:pt x="5129" y="3224"/>
                  </a:lnTo>
                  <a:lnTo>
                    <a:pt x="5081" y="3077"/>
                  </a:lnTo>
                  <a:lnTo>
                    <a:pt x="5032" y="2906"/>
                  </a:lnTo>
                  <a:lnTo>
                    <a:pt x="5007" y="2735"/>
                  </a:lnTo>
                  <a:lnTo>
                    <a:pt x="5007" y="2564"/>
                  </a:lnTo>
                  <a:lnTo>
                    <a:pt x="5007" y="2394"/>
                  </a:lnTo>
                  <a:lnTo>
                    <a:pt x="5032" y="2223"/>
                  </a:lnTo>
                  <a:lnTo>
                    <a:pt x="5081" y="2052"/>
                  </a:lnTo>
                  <a:lnTo>
                    <a:pt x="5129" y="1905"/>
                  </a:lnTo>
                  <a:lnTo>
                    <a:pt x="5203" y="1759"/>
                  </a:lnTo>
                  <a:lnTo>
                    <a:pt x="5300" y="1612"/>
                  </a:lnTo>
                  <a:lnTo>
                    <a:pt x="5398" y="1490"/>
                  </a:lnTo>
                  <a:lnTo>
                    <a:pt x="5496" y="1368"/>
                  </a:lnTo>
                  <a:lnTo>
                    <a:pt x="5618" y="1246"/>
                  </a:lnTo>
                  <a:lnTo>
                    <a:pt x="5764" y="1148"/>
                  </a:lnTo>
                  <a:lnTo>
                    <a:pt x="5887" y="1075"/>
                  </a:lnTo>
                  <a:lnTo>
                    <a:pt x="6033" y="1001"/>
                  </a:lnTo>
                  <a:lnTo>
                    <a:pt x="6204" y="928"/>
                  </a:lnTo>
                  <a:lnTo>
                    <a:pt x="6375" y="879"/>
                  </a:lnTo>
                  <a:lnTo>
                    <a:pt x="6522" y="855"/>
                  </a:lnTo>
                  <a:lnTo>
                    <a:pt x="6717" y="855"/>
                  </a:lnTo>
                  <a:lnTo>
                    <a:pt x="6448" y="659"/>
                  </a:lnTo>
                  <a:lnTo>
                    <a:pt x="6155" y="489"/>
                  </a:lnTo>
                  <a:lnTo>
                    <a:pt x="5838" y="342"/>
                  </a:lnTo>
                  <a:lnTo>
                    <a:pt x="5545" y="220"/>
                  </a:lnTo>
                  <a:lnTo>
                    <a:pt x="5203" y="122"/>
                  </a:lnTo>
                  <a:lnTo>
                    <a:pt x="4885" y="49"/>
                  </a:lnTo>
                  <a:lnTo>
                    <a:pt x="4519" y="24"/>
                  </a:lnTo>
                  <a:lnTo>
                    <a:pt x="417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82B1E5"/>
                </a:solidFill>
              </a:endParaRPr>
            </a:p>
          </p:txBody>
        </p:sp>
      </p:grpSp>
      <p:sp>
        <p:nvSpPr>
          <p:cNvPr id="12" name="Google Shape;102;p17">
            <a:extLst>
              <a:ext uri="{FF2B5EF4-FFF2-40B4-BE49-F238E27FC236}">
                <a16:creationId xmlns:a16="http://schemas.microsoft.com/office/drawing/2014/main" id="{18D4BC8D-B73A-434E-BAE2-B487BAA7A136}"/>
              </a:ext>
            </a:extLst>
          </p:cNvPr>
          <p:cNvSpPr txBox="1">
            <a:spLocks/>
          </p:cNvSpPr>
          <p:nvPr/>
        </p:nvSpPr>
        <p:spPr>
          <a:xfrm>
            <a:off x="842710" y="1178723"/>
            <a:ext cx="4021898" cy="23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Raleway Light"/>
              <a:buChar char="●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○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■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●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○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■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●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○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■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9pPr>
          </a:lstStyle>
          <a:p>
            <a:pPr indent="-457200"/>
            <a:r>
              <a:rPr lang="es-CL" sz="1600" dirty="0"/>
              <a:t>Se muestran ejemplos obtenidos con el método de generación de características mediante orientación de gradientes.</a:t>
            </a:r>
          </a:p>
          <a:p>
            <a:pPr marL="0" indent="0">
              <a:buFont typeface="Raleway Light"/>
              <a:buNone/>
            </a:pPr>
            <a:endParaRPr lang="es-ES" sz="1600" dirty="0"/>
          </a:p>
          <a:p>
            <a:pPr marL="0" indent="0">
              <a:buFont typeface="Raleway Light"/>
              <a:buNone/>
            </a:pPr>
            <a:endParaRPr lang="es-ES" sz="1600" dirty="0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90E85FDC-E784-479D-AF5A-35BA4D72B615}"/>
              </a:ext>
            </a:extLst>
          </p:cNvPr>
          <p:cNvSpPr/>
          <p:nvPr/>
        </p:nvSpPr>
        <p:spPr>
          <a:xfrm>
            <a:off x="5580552" y="4459495"/>
            <a:ext cx="242493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1100" b="1" dirty="0">
                <a:solidFill>
                  <a:srgbClr val="666666"/>
                </a:solidFill>
                <a:latin typeface="Raleway Light"/>
                <a:sym typeface="Raleway Light"/>
              </a:rPr>
              <a:t>Figura 11 </a:t>
            </a:r>
            <a:r>
              <a:rPr lang="es-CL" sz="1100" b="1" dirty="0" err="1">
                <a:solidFill>
                  <a:srgbClr val="666666"/>
                </a:solidFill>
                <a:latin typeface="Raleway Light"/>
                <a:sym typeface="Raleway Light"/>
              </a:rPr>
              <a:t>Query</a:t>
            </a:r>
            <a:endParaRPr lang="es-CL" sz="900" b="1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A8A026E-3147-49DB-B928-3C523E5344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9535" y="1323162"/>
            <a:ext cx="3126968" cy="3110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9676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7"/>
          <p:cNvSpPr txBox="1">
            <a:spLocks noGrp="1"/>
          </p:cNvSpPr>
          <p:nvPr>
            <p:ph type="title"/>
          </p:nvPr>
        </p:nvSpPr>
        <p:spPr>
          <a:xfrm>
            <a:off x="646751" y="465762"/>
            <a:ext cx="68661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200" dirty="0"/>
              <a:t>Pruebas método alternativo</a:t>
            </a:r>
            <a:endParaRPr sz="3200" dirty="0"/>
          </a:p>
        </p:txBody>
      </p:sp>
      <p:sp>
        <p:nvSpPr>
          <p:cNvPr id="103" name="Google Shape;103;p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sp>
        <p:nvSpPr>
          <p:cNvPr id="21" name="Google Shape;102;p17">
            <a:extLst>
              <a:ext uri="{FF2B5EF4-FFF2-40B4-BE49-F238E27FC236}">
                <a16:creationId xmlns:a16="http://schemas.microsoft.com/office/drawing/2014/main" id="{C91F96A2-ECF1-49A9-9B03-E7888F76666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42710" y="1020495"/>
            <a:ext cx="7193270" cy="236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s-CL" sz="16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600" dirty="0"/>
          </a:p>
        </p:txBody>
      </p:sp>
      <p:grpSp>
        <p:nvGrpSpPr>
          <p:cNvPr id="9" name="Google Shape;544;p38">
            <a:extLst>
              <a:ext uri="{FF2B5EF4-FFF2-40B4-BE49-F238E27FC236}">
                <a16:creationId xmlns:a16="http://schemas.microsoft.com/office/drawing/2014/main" id="{2EA08D8C-E59C-4727-BE7D-A094F670BED0}"/>
              </a:ext>
            </a:extLst>
          </p:cNvPr>
          <p:cNvGrpSpPr/>
          <p:nvPr/>
        </p:nvGrpSpPr>
        <p:grpSpPr>
          <a:xfrm>
            <a:off x="8005487" y="150833"/>
            <a:ext cx="1038501" cy="656411"/>
            <a:chOff x="3241525" y="3039450"/>
            <a:chExt cx="494600" cy="312625"/>
          </a:xfrm>
          <a:solidFill>
            <a:srgbClr val="82B1E5"/>
          </a:solidFill>
        </p:grpSpPr>
        <p:sp>
          <p:nvSpPr>
            <p:cNvPr id="10" name="Google Shape;545;p38">
              <a:extLst>
                <a:ext uri="{FF2B5EF4-FFF2-40B4-BE49-F238E27FC236}">
                  <a16:creationId xmlns:a16="http://schemas.microsoft.com/office/drawing/2014/main" id="{FB46CE9D-169A-4290-8904-9DB54BC24622}"/>
                </a:ext>
              </a:extLst>
            </p:cNvPr>
            <p:cNvSpPr/>
            <p:nvPr/>
          </p:nvSpPr>
          <p:spPr>
            <a:xfrm>
              <a:off x="3241525" y="3039450"/>
              <a:ext cx="494600" cy="312625"/>
            </a:xfrm>
            <a:custGeom>
              <a:avLst/>
              <a:gdLst/>
              <a:ahLst/>
              <a:cxnLst/>
              <a:rect l="l" t="t" r="r" b="b"/>
              <a:pathLst>
                <a:path w="19784" h="12505" extrusionOk="0">
                  <a:moveTo>
                    <a:pt x="9892" y="977"/>
                  </a:moveTo>
                  <a:lnTo>
                    <a:pt x="10356" y="1001"/>
                  </a:lnTo>
                  <a:lnTo>
                    <a:pt x="10796" y="1050"/>
                  </a:lnTo>
                  <a:lnTo>
                    <a:pt x="11235" y="1124"/>
                  </a:lnTo>
                  <a:lnTo>
                    <a:pt x="11675" y="1221"/>
                  </a:lnTo>
                  <a:lnTo>
                    <a:pt x="12090" y="1343"/>
                  </a:lnTo>
                  <a:lnTo>
                    <a:pt x="12505" y="1490"/>
                  </a:lnTo>
                  <a:lnTo>
                    <a:pt x="12920" y="1661"/>
                  </a:lnTo>
                  <a:lnTo>
                    <a:pt x="13311" y="1832"/>
                  </a:lnTo>
                  <a:lnTo>
                    <a:pt x="13702" y="2027"/>
                  </a:lnTo>
                  <a:lnTo>
                    <a:pt x="14068" y="2223"/>
                  </a:lnTo>
                  <a:lnTo>
                    <a:pt x="14752" y="2662"/>
                  </a:lnTo>
                  <a:lnTo>
                    <a:pt x="15412" y="3126"/>
                  </a:lnTo>
                  <a:lnTo>
                    <a:pt x="15973" y="3590"/>
                  </a:lnTo>
                  <a:lnTo>
                    <a:pt x="16462" y="4005"/>
                  </a:lnTo>
                  <a:lnTo>
                    <a:pt x="16901" y="4421"/>
                  </a:lnTo>
                  <a:lnTo>
                    <a:pt x="17292" y="4811"/>
                  </a:lnTo>
                  <a:lnTo>
                    <a:pt x="17634" y="5178"/>
                  </a:lnTo>
                  <a:lnTo>
                    <a:pt x="18196" y="5813"/>
                  </a:lnTo>
                  <a:lnTo>
                    <a:pt x="18562" y="6252"/>
                  </a:lnTo>
                  <a:lnTo>
                    <a:pt x="18196" y="6692"/>
                  </a:lnTo>
                  <a:lnTo>
                    <a:pt x="17634" y="7327"/>
                  </a:lnTo>
                  <a:lnTo>
                    <a:pt x="17292" y="7693"/>
                  </a:lnTo>
                  <a:lnTo>
                    <a:pt x="16901" y="8084"/>
                  </a:lnTo>
                  <a:lnTo>
                    <a:pt x="16462" y="8499"/>
                  </a:lnTo>
                  <a:lnTo>
                    <a:pt x="15973" y="8915"/>
                  </a:lnTo>
                  <a:lnTo>
                    <a:pt x="15412" y="9379"/>
                  </a:lnTo>
                  <a:lnTo>
                    <a:pt x="14752" y="9843"/>
                  </a:lnTo>
                  <a:lnTo>
                    <a:pt x="14068" y="10282"/>
                  </a:lnTo>
                  <a:lnTo>
                    <a:pt x="13702" y="10478"/>
                  </a:lnTo>
                  <a:lnTo>
                    <a:pt x="13311" y="10673"/>
                  </a:lnTo>
                  <a:lnTo>
                    <a:pt x="12920" y="10844"/>
                  </a:lnTo>
                  <a:lnTo>
                    <a:pt x="12505" y="11015"/>
                  </a:lnTo>
                  <a:lnTo>
                    <a:pt x="12090" y="11161"/>
                  </a:lnTo>
                  <a:lnTo>
                    <a:pt x="11675" y="11284"/>
                  </a:lnTo>
                  <a:lnTo>
                    <a:pt x="11235" y="11381"/>
                  </a:lnTo>
                  <a:lnTo>
                    <a:pt x="10796" y="11455"/>
                  </a:lnTo>
                  <a:lnTo>
                    <a:pt x="10356" y="11503"/>
                  </a:lnTo>
                  <a:lnTo>
                    <a:pt x="9892" y="11528"/>
                  </a:lnTo>
                  <a:lnTo>
                    <a:pt x="9477" y="11528"/>
                  </a:lnTo>
                  <a:lnTo>
                    <a:pt x="9086" y="11479"/>
                  </a:lnTo>
                  <a:lnTo>
                    <a:pt x="8695" y="11430"/>
                  </a:lnTo>
                  <a:lnTo>
                    <a:pt x="8304" y="11332"/>
                  </a:lnTo>
                  <a:lnTo>
                    <a:pt x="7914" y="11235"/>
                  </a:lnTo>
                  <a:lnTo>
                    <a:pt x="7523" y="11113"/>
                  </a:lnTo>
                  <a:lnTo>
                    <a:pt x="7157" y="10990"/>
                  </a:lnTo>
                  <a:lnTo>
                    <a:pt x="6790" y="10844"/>
                  </a:lnTo>
                  <a:lnTo>
                    <a:pt x="6448" y="10673"/>
                  </a:lnTo>
                  <a:lnTo>
                    <a:pt x="6082" y="10502"/>
                  </a:lnTo>
                  <a:lnTo>
                    <a:pt x="5423" y="10111"/>
                  </a:lnTo>
                  <a:lnTo>
                    <a:pt x="4788" y="9696"/>
                  </a:lnTo>
                  <a:lnTo>
                    <a:pt x="4201" y="9232"/>
                  </a:lnTo>
                  <a:lnTo>
                    <a:pt x="3640" y="8792"/>
                  </a:lnTo>
                  <a:lnTo>
                    <a:pt x="3127" y="8328"/>
                  </a:lnTo>
                  <a:lnTo>
                    <a:pt x="2663" y="7889"/>
                  </a:lnTo>
                  <a:lnTo>
                    <a:pt x="2272" y="7474"/>
                  </a:lnTo>
                  <a:lnTo>
                    <a:pt x="1613" y="6741"/>
                  </a:lnTo>
                  <a:lnTo>
                    <a:pt x="1222" y="6252"/>
                  </a:lnTo>
                  <a:lnTo>
                    <a:pt x="1613" y="5764"/>
                  </a:lnTo>
                  <a:lnTo>
                    <a:pt x="2272" y="5031"/>
                  </a:lnTo>
                  <a:lnTo>
                    <a:pt x="2663" y="4616"/>
                  </a:lnTo>
                  <a:lnTo>
                    <a:pt x="3127" y="4176"/>
                  </a:lnTo>
                  <a:lnTo>
                    <a:pt x="3640" y="3712"/>
                  </a:lnTo>
                  <a:lnTo>
                    <a:pt x="4201" y="3273"/>
                  </a:lnTo>
                  <a:lnTo>
                    <a:pt x="4788" y="2833"/>
                  </a:lnTo>
                  <a:lnTo>
                    <a:pt x="5423" y="2394"/>
                  </a:lnTo>
                  <a:lnTo>
                    <a:pt x="6082" y="2003"/>
                  </a:lnTo>
                  <a:lnTo>
                    <a:pt x="6448" y="1832"/>
                  </a:lnTo>
                  <a:lnTo>
                    <a:pt x="6790" y="1661"/>
                  </a:lnTo>
                  <a:lnTo>
                    <a:pt x="7157" y="1514"/>
                  </a:lnTo>
                  <a:lnTo>
                    <a:pt x="7523" y="1392"/>
                  </a:lnTo>
                  <a:lnTo>
                    <a:pt x="7914" y="1270"/>
                  </a:lnTo>
                  <a:lnTo>
                    <a:pt x="8304" y="1172"/>
                  </a:lnTo>
                  <a:lnTo>
                    <a:pt x="8695" y="1075"/>
                  </a:lnTo>
                  <a:lnTo>
                    <a:pt x="9086" y="1026"/>
                  </a:lnTo>
                  <a:lnTo>
                    <a:pt x="9477" y="977"/>
                  </a:lnTo>
                  <a:close/>
                  <a:moveTo>
                    <a:pt x="9892" y="0"/>
                  </a:moveTo>
                  <a:lnTo>
                    <a:pt x="9404" y="25"/>
                  </a:lnTo>
                  <a:lnTo>
                    <a:pt x="8915" y="73"/>
                  </a:lnTo>
                  <a:lnTo>
                    <a:pt x="8451" y="147"/>
                  </a:lnTo>
                  <a:lnTo>
                    <a:pt x="7963" y="244"/>
                  </a:lnTo>
                  <a:lnTo>
                    <a:pt x="7523" y="366"/>
                  </a:lnTo>
                  <a:lnTo>
                    <a:pt x="7059" y="513"/>
                  </a:lnTo>
                  <a:lnTo>
                    <a:pt x="6619" y="684"/>
                  </a:lnTo>
                  <a:lnTo>
                    <a:pt x="6204" y="879"/>
                  </a:lnTo>
                  <a:lnTo>
                    <a:pt x="5765" y="1075"/>
                  </a:lnTo>
                  <a:lnTo>
                    <a:pt x="5374" y="1295"/>
                  </a:lnTo>
                  <a:lnTo>
                    <a:pt x="4959" y="1539"/>
                  </a:lnTo>
                  <a:lnTo>
                    <a:pt x="4592" y="1783"/>
                  </a:lnTo>
                  <a:lnTo>
                    <a:pt x="3860" y="2296"/>
                  </a:lnTo>
                  <a:lnTo>
                    <a:pt x="3176" y="2833"/>
                  </a:lnTo>
                  <a:lnTo>
                    <a:pt x="2565" y="3370"/>
                  </a:lnTo>
                  <a:lnTo>
                    <a:pt x="2028" y="3883"/>
                  </a:lnTo>
                  <a:lnTo>
                    <a:pt x="1539" y="4372"/>
                  </a:lnTo>
                  <a:lnTo>
                    <a:pt x="1149" y="4836"/>
                  </a:lnTo>
                  <a:lnTo>
                    <a:pt x="562" y="5520"/>
                  </a:lnTo>
                  <a:lnTo>
                    <a:pt x="318" y="5837"/>
                  </a:lnTo>
                  <a:lnTo>
                    <a:pt x="1" y="6252"/>
                  </a:lnTo>
                  <a:lnTo>
                    <a:pt x="318" y="6668"/>
                  </a:lnTo>
                  <a:lnTo>
                    <a:pt x="562" y="6985"/>
                  </a:lnTo>
                  <a:lnTo>
                    <a:pt x="1149" y="7669"/>
                  </a:lnTo>
                  <a:lnTo>
                    <a:pt x="1539" y="8133"/>
                  </a:lnTo>
                  <a:lnTo>
                    <a:pt x="2028" y="8621"/>
                  </a:lnTo>
                  <a:lnTo>
                    <a:pt x="2565" y="9134"/>
                  </a:lnTo>
                  <a:lnTo>
                    <a:pt x="3176" y="9672"/>
                  </a:lnTo>
                  <a:lnTo>
                    <a:pt x="3860" y="10209"/>
                  </a:lnTo>
                  <a:lnTo>
                    <a:pt x="4592" y="10722"/>
                  </a:lnTo>
                  <a:lnTo>
                    <a:pt x="4959" y="10966"/>
                  </a:lnTo>
                  <a:lnTo>
                    <a:pt x="5374" y="11210"/>
                  </a:lnTo>
                  <a:lnTo>
                    <a:pt x="5765" y="11430"/>
                  </a:lnTo>
                  <a:lnTo>
                    <a:pt x="6204" y="11625"/>
                  </a:lnTo>
                  <a:lnTo>
                    <a:pt x="6619" y="11821"/>
                  </a:lnTo>
                  <a:lnTo>
                    <a:pt x="7059" y="11992"/>
                  </a:lnTo>
                  <a:lnTo>
                    <a:pt x="7523" y="12138"/>
                  </a:lnTo>
                  <a:lnTo>
                    <a:pt x="7963" y="12260"/>
                  </a:lnTo>
                  <a:lnTo>
                    <a:pt x="8451" y="12358"/>
                  </a:lnTo>
                  <a:lnTo>
                    <a:pt x="8915" y="12431"/>
                  </a:lnTo>
                  <a:lnTo>
                    <a:pt x="9404" y="12480"/>
                  </a:lnTo>
                  <a:lnTo>
                    <a:pt x="9892" y="12505"/>
                  </a:lnTo>
                  <a:lnTo>
                    <a:pt x="10380" y="12480"/>
                  </a:lnTo>
                  <a:lnTo>
                    <a:pt x="10869" y="12431"/>
                  </a:lnTo>
                  <a:lnTo>
                    <a:pt x="11333" y="12358"/>
                  </a:lnTo>
                  <a:lnTo>
                    <a:pt x="11821" y="12260"/>
                  </a:lnTo>
                  <a:lnTo>
                    <a:pt x="12261" y="12138"/>
                  </a:lnTo>
                  <a:lnTo>
                    <a:pt x="12725" y="11992"/>
                  </a:lnTo>
                  <a:lnTo>
                    <a:pt x="13165" y="11821"/>
                  </a:lnTo>
                  <a:lnTo>
                    <a:pt x="13580" y="11625"/>
                  </a:lnTo>
                  <a:lnTo>
                    <a:pt x="14019" y="11430"/>
                  </a:lnTo>
                  <a:lnTo>
                    <a:pt x="14410" y="11210"/>
                  </a:lnTo>
                  <a:lnTo>
                    <a:pt x="14825" y="10966"/>
                  </a:lnTo>
                  <a:lnTo>
                    <a:pt x="15192" y="10722"/>
                  </a:lnTo>
                  <a:lnTo>
                    <a:pt x="15924" y="10209"/>
                  </a:lnTo>
                  <a:lnTo>
                    <a:pt x="16608" y="9672"/>
                  </a:lnTo>
                  <a:lnTo>
                    <a:pt x="17219" y="9134"/>
                  </a:lnTo>
                  <a:lnTo>
                    <a:pt x="17756" y="8621"/>
                  </a:lnTo>
                  <a:lnTo>
                    <a:pt x="18245" y="8133"/>
                  </a:lnTo>
                  <a:lnTo>
                    <a:pt x="18635" y="7669"/>
                  </a:lnTo>
                  <a:lnTo>
                    <a:pt x="19222" y="6985"/>
                  </a:lnTo>
                  <a:lnTo>
                    <a:pt x="19466" y="6668"/>
                  </a:lnTo>
                  <a:lnTo>
                    <a:pt x="19783" y="6252"/>
                  </a:lnTo>
                  <a:lnTo>
                    <a:pt x="19466" y="5837"/>
                  </a:lnTo>
                  <a:lnTo>
                    <a:pt x="19222" y="5520"/>
                  </a:lnTo>
                  <a:lnTo>
                    <a:pt x="18635" y="4836"/>
                  </a:lnTo>
                  <a:lnTo>
                    <a:pt x="18245" y="4372"/>
                  </a:lnTo>
                  <a:lnTo>
                    <a:pt x="17756" y="3883"/>
                  </a:lnTo>
                  <a:lnTo>
                    <a:pt x="17219" y="3370"/>
                  </a:lnTo>
                  <a:lnTo>
                    <a:pt x="16608" y="2833"/>
                  </a:lnTo>
                  <a:lnTo>
                    <a:pt x="15924" y="2296"/>
                  </a:lnTo>
                  <a:lnTo>
                    <a:pt x="15192" y="1783"/>
                  </a:lnTo>
                  <a:lnTo>
                    <a:pt x="14825" y="1539"/>
                  </a:lnTo>
                  <a:lnTo>
                    <a:pt x="14410" y="1295"/>
                  </a:lnTo>
                  <a:lnTo>
                    <a:pt x="14019" y="1075"/>
                  </a:lnTo>
                  <a:lnTo>
                    <a:pt x="13580" y="879"/>
                  </a:lnTo>
                  <a:lnTo>
                    <a:pt x="13165" y="684"/>
                  </a:lnTo>
                  <a:lnTo>
                    <a:pt x="12725" y="513"/>
                  </a:lnTo>
                  <a:lnTo>
                    <a:pt x="12261" y="366"/>
                  </a:lnTo>
                  <a:lnTo>
                    <a:pt x="11821" y="244"/>
                  </a:lnTo>
                  <a:lnTo>
                    <a:pt x="11333" y="147"/>
                  </a:lnTo>
                  <a:lnTo>
                    <a:pt x="10869" y="73"/>
                  </a:lnTo>
                  <a:lnTo>
                    <a:pt x="10380" y="25"/>
                  </a:lnTo>
                  <a:lnTo>
                    <a:pt x="989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82B1E5"/>
                </a:solidFill>
              </a:endParaRPr>
            </a:p>
          </p:txBody>
        </p:sp>
        <p:sp>
          <p:nvSpPr>
            <p:cNvPr id="11" name="Google Shape;546;p38">
              <a:extLst>
                <a:ext uri="{FF2B5EF4-FFF2-40B4-BE49-F238E27FC236}">
                  <a16:creationId xmlns:a16="http://schemas.microsoft.com/office/drawing/2014/main" id="{BE4F9495-16E9-4370-A85C-4B1B4AF749A2}"/>
                </a:ext>
              </a:extLst>
            </p:cNvPr>
            <p:cNvSpPr/>
            <p:nvPr/>
          </p:nvSpPr>
          <p:spPr>
            <a:xfrm>
              <a:off x="3384400" y="3091350"/>
              <a:ext cx="208850" cy="208825"/>
            </a:xfrm>
            <a:custGeom>
              <a:avLst/>
              <a:gdLst/>
              <a:ahLst/>
              <a:cxnLst/>
              <a:rect l="l" t="t" r="r" b="b"/>
              <a:pathLst>
                <a:path w="8354" h="8353" extrusionOk="0">
                  <a:moveTo>
                    <a:pt x="4177" y="0"/>
                  </a:moveTo>
                  <a:lnTo>
                    <a:pt x="3762" y="24"/>
                  </a:lnTo>
                  <a:lnTo>
                    <a:pt x="3347" y="73"/>
                  </a:lnTo>
                  <a:lnTo>
                    <a:pt x="2931" y="195"/>
                  </a:lnTo>
                  <a:lnTo>
                    <a:pt x="2541" y="318"/>
                  </a:lnTo>
                  <a:lnTo>
                    <a:pt x="2174" y="513"/>
                  </a:lnTo>
                  <a:lnTo>
                    <a:pt x="1832" y="708"/>
                  </a:lnTo>
                  <a:lnTo>
                    <a:pt x="1515" y="953"/>
                  </a:lnTo>
                  <a:lnTo>
                    <a:pt x="1222" y="1221"/>
                  </a:lnTo>
                  <a:lnTo>
                    <a:pt x="953" y="1514"/>
                  </a:lnTo>
                  <a:lnTo>
                    <a:pt x="709" y="1832"/>
                  </a:lnTo>
                  <a:lnTo>
                    <a:pt x="514" y="2174"/>
                  </a:lnTo>
                  <a:lnTo>
                    <a:pt x="318" y="2540"/>
                  </a:lnTo>
                  <a:lnTo>
                    <a:pt x="196" y="2931"/>
                  </a:lnTo>
                  <a:lnTo>
                    <a:pt x="74" y="3346"/>
                  </a:lnTo>
                  <a:lnTo>
                    <a:pt x="25" y="3761"/>
                  </a:lnTo>
                  <a:lnTo>
                    <a:pt x="1" y="4176"/>
                  </a:lnTo>
                  <a:lnTo>
                    <a:pt x="25" y="4592"/>
                  </a:lnTo>
                  <a:lnTo>
                    <a:pt x="74" y="5007"/>
                  </a:lnTo>
                  <a:lnTo>
                    <a:pt x="196" y="5422"/>
                  </a:lnTo>
                  <a:lnTo>
                    <a:pt x="318" y="5813"/>
                  </a:lnTo>
                  <a:lnTo>
                    <a:pt x="514" y="6179"/>
                  </a:lnTo>
                  <a:lnTo>
                    <a:pt x="709" y="6521"/>
                  </a:lnTo>
                  <a:lnTo>
                    <a:pt x="953" y="6839"/>
                  </a:lnTo>
                  <a:lnTo>
                    <a:pt x="1222" y="7132"/>
                  </a:lnTo>
                  <a:lnTo>
                    <a:pt x="1515" y="7400"/>
                  </a:lnTo>
                  <a:lnTo>
                    <a:pt x="1832" y="7644"/>
                  </a:lnTo>
                  <a:lnTo>
                    <a:pt x="2174" y="7840"/>
                  </a:lnTo>
                  <a:lnTo>
                    <a:pt x="2541" y="8035"/>
                  </a:lnTo>
                  <a:lnTo>
                    <a:pt x="2931" y="8157"/>
                  </a:lnTo>
                  <a:lnTo>
                    <a:pt x="3347" y="8279"/>
                  </a:lnTo>
                  <a:lnTo>
                    <a:pt x="3762" y="8328"/>
                  </a:lnTo>
                  <a:lnTo>
                    <a:pt x="4177" y="8353"/>
                  </a:lnTo>
                  <a:lnTo>
                    <a:pt x="4592" y="8328"/>
                  </a:lnTo>
                  <a:lnTo>
                    <a:pt x="5007" y="8279"/>
                  </a:lnTo>
                  <a:lnTo>
                    <a:pt x="5423" y="8157"/>
                  </a:lnTo>
                  <a:lnTo>
                    <a:pt x="5813" y="8035"/>
                  </a:lnTo>
                  <a:lnTo>
                    <a:pt x="6180" y="7840"/>
                  </a:lnTo>
                  <a:lnTo>
                    <a:pt x="6522" y="7644"/>
                  </a:lnTo>
                  <a:lnTo>
                    <a:pt x="6839" y="7400"/>
                  </a:lnTo>
                  <a:lnTo>
                    <a:pt x="7132" y="7132"/>
                  </a:lnTo>
                  <a:lnTo>
                    <a:pt x="7401" y="6839"/>
                  </a:lnTo>
                  <a:lnTo>
                    <a:pt x="7645" y="6521"/>
                  </a:lnTo>
                  <a:lnTo>
                    <a:pt x="7840" y="6179"/>
                  </a:lnTo>
                  <a:lnTo>
                    <a:pt x="8036" y="5813"/>
                  </a:lnTo>
                  <a:lnTo>
                    <a:pt x="8158" y="5422"/>
                  </a:lnTo>
                  <a:lnTo>
                    <a:pt x="8280" y="5007"/>
                  </a:lnTo>
                  <a:lnTo>
                    <a:pt x="8329" y="4592"/>
                  </a:lnTo>
                  <a:lnTo>
                    <a:pt x="8353" y="4176"/>
                  </a:lnTo>
                  <a:lnTo>
                    <a:pt x="8329" y="3737"/>
                  </a:lnTo>
                  <a:lnTo>
                    <a:pt x="8256" y="3297"/>
                  </a:lnTo>
                  <a:lnTo>
                    <a:pt x="8134" y="3517"/>
                  </a:lnTo>
                  <a:lnTo>
                    <a:pt x="8011" y="3688"/>
                  </a:lnTo>
                  <a:lnTo>
                    <a:pt x="7840" y="3859"/>
                  </a:lnTo>
                  <a:lnTo>
                    <a:pt x="7645" y="4005"/>
                  </a:lnTo>
                  <a:lnTo>
                    <a:pt x="7425" y="4128"/>
                  </a:lnTo>
                  <a:lnTo>
                    <a:pt x="7205" y="4201"/>
                  </a:lnTo>
                  <a:lnTo>
                    <a:pt x="6961" y="4250"/>
                  </a:lnTo>
                  <a:lnTo>
                    <a:pt x="6717" y="4274"/>
                  </a:lnTo>
                  <a:lnTo>
                    <a:pt x="6546" y="4274"/>
                  </a:lnTo>
                  <a:lnTo>
                    <a:pt x="6375" y="4250"/>
                  </a:lnTo>
                  <a:lnTo>
                    <a:pt x="6204" y="4201"/>
                  </a:lnTo>
                  <a:lnTo>
                    <a:pt x="6058" y="4152"/>
                  </a:lnTo>
                  <a:lnTo>
                    <a:pt x="5887" y="4079"/>
                  </a:lnTo>
                  <a:lnTo>
                    <a:pt x="5764" y="3981"/>
                  </a:lnTo>
                  <a:lnTo>
                    <a:pt x="5618" y="3883"/>
                  </a:lnTo>
                  <a:lnTo>
                    <a:pt x="5496" y="3786"/>
                  </a:lnTo>
                  <a:lnTo>
                    <a:pt x="5398" y="3664"/>
                  </a:lnTo>
                  <a:lnTo>
                    <a:pt x="5300" y="3517"/>
                  </a:lnTo>
                  <a:lnTo>
                    <a:pt x="5203" y="3395"/>
                  </a:lnTo>
                  <a:lnTo>
                    <a:pt x="5129" y="3224"/>
                  </a:lnTo>
                  <a:lnTo>
                    <a:pt x="5081" y="3077"/>
                  </a:lnTo>
                  <a:lnTo>
                    <a:pt x="5032" y="2906"/>
                  </a:lnTo>
                  <a:lnTo>
                    <a:pt x="5007" y="2735"/>
                  </a:lnTo>
                  <a:lnTo>
                    <a:pt x="5007" y="2564"/>
                  </a:lnTo>
                  <a:lnTo>
                    <a:pt x="5007" y="2394"/>
                  </a:lnTo>
                  <a:lnTo>
                    <a:pt x="5032" y="2223"/>
                  </a:lnTo>
                  <a:lnTo>
                    <a:pt x="5081" y="2052"/>
                  </a:lnTo>
                  <a:lnTo>
                    <a:pt x="5129" y="1905"/>
                  </a:lnTo>
                  <a:lnTo>
                    <a:pt x="5203" y="1759"/>
                  </a:lnTo>
                  <a:lnTo>
                    <a:pt x="5300" y="1612"/>
                  </a:lnTo>
                  <a:lnTo>
                    <a:pt x="5398" y="1490"/>
                  </a:lnTo>
                  <a:lnTo>
                    <a:pt x="5496" y="1368"/>
                  </a:lnTo>
                  <a:lnTo>
                    <a:pt x="5618" y="1246"/>
                  </a:lnTo>
                  <a:lnTo>
                    <a:pt x="5764" y="1148"/>
                  </a:lnTo>
                  <a:lnTo>
                    <a:pt x="5887" y="1075"/>
                  </a:lnTo>
                  <a:lnTo>
                    <a:pt x="6033" y="1001"/>
                  </a:lnTo>
                  <a:lnTo>
                    <a:pt x="6204" y="928"/>
                  </a:lnTo>
                  <a:lnTo>
                    <a:pt x="6375" y="879"/>
                  </a:lnTo>
                  <a:lnTo>
                    <a:pt x="6522" y="855"/>
                  </a:lnTo>
                  <a:lnTo>
                    <a:pt x="6717" y="855"/>
                  </a:lnTo>
                  <a:lnTo>
                    <a:pt x="6448" y="659"/>
                  </a:lnTo>
                  <a:lnTo>
                    <a:pt x="6155" y="489"/>
                  </a:lnTo>
                  <a:lnTo>
                    <a:pt x="5838" y="342"/>
                  </a:lnTo>
                  <a:lnTo>
                    <a:pt x="5545" y="220"/>
                  </a:lnTo>
                  <a:lnTo>
                    <a:pt x="5203" y="122"/>
                  </a:lnTo>
                  <a:lnTo>
                    <a:pt x="4885" y="49"/>
                  </a:lnTo>
                  <a:lnTo>
                    <a:pt x="4519" y="24"/>
                  </a:lnTo>
                  <a:lnTo>
                    <a:pt x="417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82B1E5"/>
                </a:solidFill>
              </a:endParaRPr>
            </a:p>
          </p:txBody>
        </p:sp>
      </p:grpSp>
      <p:sp>
        <p:nvSpPr>
          <p:cNvPr id="12" name="Google Shape;102;p17">
            <a:extLst>
              <a:ext uri="{FF2B5EF4-FFF2-40B4-BE49-F238E27FC236}">
                <a16:creationId xmlns:a16="http://schemas.microsoft.com/office/drawing/2014/main" id="{18D4BC8D-B73A-434E-BAE2-B487BAA7A136}"/>
              </a:ext>
            </a:extLst>
          </p:cNvPr>
          <p:cNvSpPr txBox="1">
            <a:spLocks/>
          </p:cNvSpPr>
          <p:nvPr/>
        </p:nvSpPr>
        <p:spPr>
          <a:xfrm>
            <a:off x="842710" y="1178723"/>
            <a:ext cx="4021898" cy="23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Raleway Light"/>
              <a:buChar char="●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○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■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●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○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■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●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○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■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9pPr>
          </a:lstStyle>
          <a:p>
            <a:pPr indent="-457200"/>
            <a:r>
              <a:rPr lang="es-CL" sz="1600" dirty="0"/>
              <a:t>Se muestran ejemplos obtenidos con el método de generación de características mediante orientación de gradientes.</a:t>
            </a:r>
          </a:p>
          <a:p>
            <a:pPr marL="0" indent="0">
              <a:buFont typeface="Raleway Light"/>
              <a:buNone/>
            </a:pPr>
            <a:endParaRPr lang="es-ES" sz="1600" dirty="0"/>
          </a:p>
          <a:p>
            <a:pPr marL="0" indent="0">
              <a:buFont typeface="Raleway Light"/>
              <a:buNone/>
            </a:pPr>
            <a:endParaRPr lang="es-ES" sz="1600" dirty="0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90E85FDC-E784-479D-AF5A-35BA4D72B615}"/>
              </a:ext>
            </a:extLst>
          </p:cNvPr>
          <p:cNvSpPr/>
          <p:nvPr/>
        </p:nvSpPr>
        <p:spPr>
          <a:xfrm>
            <a:off x="5580552" y="4459495"/>
            <a:ext cx="242493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1100" b="1" dirty="0">
                <a:solidFill>
                  <a:srgbClr val="666666"/>
                </a:solidFill>
                <a:latin typeface="Raleway Light"/>
                <a:sym typeface="Raleway Light"/>
              </a:rPr>
              <a:t>Figura 52 </a:t>
            </a:r>
            <a:r>
              <a:rPr lang="es-CL" sz="1100" b="1" dirty="0" err="1">
                <a:solidFill>
                  <a:srgbClr val="666666"/>
                </a:solidFill>
                <a:latin typeface="Raleway Light"/>
                <a:sym typeface="Raleway Light"/>
              </a:rPr>
              <a:t>Query</a:t>
            </a:r>
            <a:endParaRPr lang="es-CL" sz="900" b="1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FEEABB5-FD7F-44BA-AD5E-B7AB68EB3A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4608" y="1096027"/>
            <a:ext cx="3567592" cy="3363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4311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5"/>
          <p:cNvSpPr txBox="1">
            <a:spLocks noGrp="1"/>
          </p:cNvSpPr>
          <p:nvPr>
            <p:ph type="ctrTitle"/>
          </p:nvPr>
        </p:nvSpPr>
        <p:spPr>
          <a:xfrm>
            <a:off x="685800" y="2726342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dirty="0" err="1"/>
              <a:t>Inverse</a:t>
            </a:r>
            <a:r>
              <a:rPr lang="es-CL" dirty="0"/>
              <a:t> Ranking Position</a:t>
            </a:r>
            <a:endParaRPr dirty="0"/>
          </a:p>
        </p:txBody>
      </p:sp>
      <p:sp>
        <p:nvSpPr>
          <p:cNvPr id="90" name="Google Shape;90;p15"/>
          <p:cNvSpPr txBox="1"/>
          <p:nvPr/>
        </p:nvSpPr>
        <p:spPr>
          <a:xfrm>
            <a:off x="7811325" y="0"/>
            <a:ext cx="960900" cy="13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9600" dirty="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6</a:t>
            </a:r>
            <a:endParaRPr sz="9600" dirty="0">
              <a:solidFill>
                <a:srgbClr val="434343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4628883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7"/>
          <p:cNvSpPr txBox="1">
            <a:spLocks noGrp="1"/>
          </p:cNvSpPr>
          <p:nvPr>
            <p:ph type="title"/>
          </p:nvPr>
        </p:nvSpPr>
        <p:spPr>
          <a:xfrm>
            <a:off x="646751" y="465762"/>
            <a:ext cx="68661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200" dirty="0"/>
              <a:t>Descripción del método IRP</a:t>
            </a:r>
            <a:endParaRPr sz="3200" dirty="0"/>
          </a:p>
        </p:txBody>
      </p:sp>
      <p:sp>
        <p:nvSpPr>
          <p:cNvPr id="103" name="Google Shape;103;p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sp>
        <p:nvSpPr>
          <p:cNvPr id="21" name="Google Shape;102;p17">
            <a:extLst>
              <a:ext uri="{FF2B5EF4-FFF2-40B4-BE49-F238E27FC236}">
                <a16:creationId xmlns:a16="http://schemas.microsoft.com/office/drawing/2014/main" id="{C91F96A2-ECF1-49A9-9B03-E7888F76666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12217" y="1203375"/>
            <a:ext cx="7193270" cy="236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-457200"/>
            <a:r>
              <a:rPr lang="es-CL" dirty="0"/>
              <a:t>Dado los resultados previos en relación a </a:t>
            </a:r>
            <a:r>
              <a:rPr lang="es-CL" i="1" dirty="0"/>
              <a:t>Rank Normalizado Promedio</a:t>
            </a:r>
            <a:r>
              <a:rPr lang="es-CL" dirty="0"/>
              <a:t> se escogen como mejore métodos de selección de características:</a:t>
            </a:r>
          </a:p>
          <a:p>
            <a:pPr lvl="1" indent="-457200"/>
            <a:r>
              <a:rPr lang="es-CL" dirty="0"/>
              <a:t>División en 5 sectores no rectangulares.</a:t>
            </a:r>
          </a:p>
          <a:p>
            <a:pPr lvl="1" indent="-457200"/>
            <a:r>
              <a:rPr lang="es-CL" dirty="0"/>
              <a:t>HOG. </a:t>
            </a:r>
          </a:p>
          <a:p>
            <a:pPr lvl="1" indent="-457200"/>
            <a:endParaRPr lang="es-CL" sz="20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000" dirty="0"/>
          </a:p>
        </p:txBody>
      </p:sp>
      <p:grpSp>
        <p:nvGrpSpPr>
          <p:cNvPr id="9" name="Google Shape;544;p38">
            <a:extLst>
              <a:ext uri="{FF2B5EF4-FFF2-40B4-BE49-F238E27FC236}">
                <a16:creationId xmlns:a16="http://schemas.microsoft.com/office/drawing/2014/main" id="{2EA08D8C-E59C-4727-BE7D-A094F670BED0}"/>
              </a:ext>
            </a:extLst>
          </p:cNvPr>
          <p:cNvGrpSpPr/>
          <p:nvPr/>
        </p:nvGrpSpPr>
        <p:grpSpPr>
          <a:xfrm>
            <a:off x="8005487" y="150833"/>
            <a:ext cx="1038501" cy="656411"/>
            <a:chOff x="3241525" y="3039450"/>
            <a:chExt cx="494600" cy="312625"/>
          </a:xfrm>
          <a:solidFill>
            <a:srgbClr val="82B1E5"/>
          </a:solidFill>
        </p:grpSpPr>
        <p:sp>
          <p:nvSpPr>
            <p:cNvPr id="10" name="Google Shape;545;p38">
              <a:extLst>
                <a:ext uri="{FF2B5EF4-FFF2-40B4-BE49-F238E27FC236}">
                  <a16:creationId xmlns:a16="http://schemas.microsoft.com/office/drawing/2014/main" id="{FB46CE9D-169A-4290-8904-9DB54BC24622}"/>
                </a:ext>
              </a:extLst>
            </p:cNvPr>
            <p:cNvSpPr/>
            <p:nvPr/>
          </p:nvSpPr>
          <p:spPr>
            <a:xfrm>
              <a:off x="3241525" y="3039450"/>
              <a:ext cx="494600" cy="312625"/>
            </a:xfrm>
            <a:custGeom>
              <a:avLst/>
              <a:gdLst/>
              <a:ahLst/>
              <a:cxnLst/>
              <a:rect l="l" t="t" r="r" b="b"/>
              <a:pathLst>
                <a:path w="19784" h="12505" extrusionOk="0">
                  <a:moveTo>
                    <a:pt x="9892" y="977"/>
                  </a:moveTo>
                  <a:lnTo>
                    <a:pt x="10356" y="1001"/>
                  </a:lnTo>
                  <a:lnTo>
                    <a:pt x="10796" y="1050"/>
                  </a:lnTo>
                  <a:lnTo>
                    <a:pt x="11235" y="1124"/>
                  </a:lnTo>
                  <a:lnTo>
                    <a:pt x="11675" y="1221"/>
                  </a:lnTo>
                  <a:lnTo>
                    <a:pt x="12090" y="1343"/>
                  </a:lnTo>
                  <a:lnTo>
                    <a:pt x="12505" y="1490"/>
                  </a:lnTo>
                  <a:lnTo>
                    <a:pt x="12920" y="1661"/>
                  </a:lnTo>
                  <a:lnTo>
                    <a:pt x="13311" y="1832"/>
                  </a:lnTo>
                  <a:lnTo>
                    <a:pt x="13702" y="2027"/>
                  </a:lnTo>
                  <a:lnTo>
                    <a:pt x="14068" y="2223"/>
                  </a:lnTo>
                  <a:lnTo>
                    <a:pt x="14752" y="2662"/>
                  </a:lnTo>
                  <a:lnTo>
                    <a:pt x="15412" y="3126"/>
                  </a:lnTo>
                  <a:lnTo>
                    <a:pt x="15973" y="3590"/>
                  </a:lnTo>
                  <a:lnTo>
                    <a:pt x="16462" y="4005"/>
                  </a:lnTo>
                  <a:lnTo>
                    <a:pt x="16901" y="4421"/>
                  </a:lnTo>
                  <a:lnTo>
                    <a:pt x="17292" y="4811"/>
                  </a:lnTo>
                  <a:lnTo>
                    <a:pt x="17634" y="5178"/>
                  </a:lnTo>
                  <a:lnTo>
                    <a:pt x="18196" y="5813"/>
                  </a:lnTo>
                  <a:lnTo>
                    <a:pt x="18562" y="6252"/>
                  </a:lnTo>
                  <a:lnTo>
                    <a:pt x="18196" y="6692"/>
                  </a:lnTo>
                  <a:lnTo>
                    <a:pt x="17634" y="7327"/>
                  </a:lnTo>
                  <a:lnTo>
                    <a:pt x="17292" y="7693"/>
                  </a:lnTo>
                  <a:lnTo>
                    <a:pt x="16901" y="8084"/>
                  </a:lnTo>
                  <a:lnTo>
                    <a:pt x="16462" y="8499"/>
                  </a:lnTo>
                  <a:lnTo>
                    <a:pt x="15973" y="8915"/>
                  </a:lnTo>
                  <a:lnTo>
                    <a:pt x="15412" y="9379"/>
                  </a:lnTo>
                  <a:lnTo>
                    <a:pt x="14752" y="9843"/>
                  </a:lnTo>
                  <a:lnTo>
                    <a:pt x="14068" y="10282"/>
                  </a:lnTo>
                  <a:lnTo>
                    <a:pt x="13702" y="10478"/>
                  </a:lnTo>
                  <a:lnTo>
                    <a:pt x="13311" y="10673"/>
                  </a:lnTo>
                  <a:lnTo>
                    <a:pt x="12920" y="10844"/>
                  </a:lnTo>
                  <a:lnTo>
                    <a:pt x="12505" y="11015"/>
                  </a:lnTo>
                  <a:lnTo>
                    <a:pt x="12090" y="11161"/>
                  </a:lnTo>
                  <a:lnTo>
                    <a:pt x="11675" y="11284"/>
                  </a:lnTo>
                  <a:lnTo>
                    <a:pt x="11235" y="11381"/>
                  </a:lnTo>
                  <a:lnTo>
                    <a:pt x="10796" y="11455"/>
                  </a:lnTo>
                  <a:lnTo>
                    <a:pt x="10356" y="11503"/>
                  </a:lnTo>
                  <a:lnTo>
                    <a:pt x="9892" y="11528"/>
                  </a:lnTo>
                  <a:lnTo>
                    <a:pt x="9477" y="11528"/>
                  </a:lnTo>
                  <a:lnTo>
                    <a:pt x="9086" y="11479"/>
                  </a:lnTo>
                  <a:lnTo>
                    <a:pt x="8695" y="11430"/>
                  </a:lnTo>
                  <a:lnTo>
                    <a:pt x="8304" y="11332"/>
                  </a:lnTo>
                  <a:lnTo>
                    <a:pt x="7914" y="11235"/>
                  </a:lnTo>
                  <a:lnTo>
                    <a:pt x="7523" y="11113"/>
                  </a:lnTo>
                  <a:lnTo>
                    <a:pt x="7157" y="10990"/>
                  </a:lnTo>
                  <a:lnTo>
                    <a:pt x="6790" y="10844"/>
                  </a:lnTo>
                  <a:lnTo>
                    <a:pt x="6448" y="10673"/>
                  </a:lnTo>
                  <a:lnTo>
                    <a:pt x="6082" y="10502"/>
                  </a:lnTo>
                  <a:lnTo>
                    <a:pt x="5423" y="10111"/>
                  </a:lnTo>
                  <a:lnTo>
                    <a:pt x="4788" y="9696"/>
                  </a:lnTo>
                  <a:lnTo>
                    <a:pt x="4201" y="9232"/>
                  </a:lnTo>
                  <a:lnTo>
                    <a:pt x="3640" y="8792"/>
                  </a:lnTo>
                  <a:lnTo>
                    <a:pt x="3127" y="8328"/>
                  </a:lnTo>
                  <a:lnTo>
                    <a:pt x="2663" y="7889"/>
                  </a:lnTo>
                  <a:lnTo>
                    <a:pt x="2272" y="7474"/>
                  </a:lnTo>
                  <a:lnTo>
                    <a:pt x="1613" y="6741"/>
                  </a:lnTo>
                  <a:lnTo>
                    <a:pt x="1222" y="6252"/>
                  </a:lnTo>
                  <a:lnTo>
                    <a:pt x="1613" y="5764"/>
                  </a:lnTo>
                  <a:lnTo>
                    <a:pt x="2272" y="5031"/>
                  </a:lnTo>
                  <a:lnTo>
                    <a:pt x="2663" y="4616"/>
                  </a:lnTo>
                  <a:lnTo>
                    <a:pt x="3127" y="4176"/>
                  </a:lnTo>
                  <a:lnTo>
                    <a:pt x="3640" y="3712"/>
                  </a:lnTo>
                  <a:lnTo>
                    <a:pt x="4201" y="3273"/>
                  </a:lnTo>
                  <a:lnTo>
                    <a:pt x="4788" y="2833"/>
                  </a:lnTo>
                  <a:lnTo>
                    <a:pt x="5423" y="2394"/>
                  </a:lnTo>
                  <a:lnTo>
                    <a:pt x="6082" y="2003"/>
                  </a:lnTo>
                  <a:lnTo>
                    <a:pt x="6448" y="1832"/>
                  </a:lnTo>
                  <a:lnTo>
                    <a:pt x="6790" y="1661"/>
                  </a:lnTo>
                  <a:lnTo>
                    <a:pt x="7157" y="1514"/>
                  </a:lnTo>
                  <a:lnTo>
                    <a:pt x="7523" y="1392"/>
                  </a:lnTo>
                  <a:lnTo>
                    <a:pt x="7914" y="1270"/>
                  </a:lnTo>
                  <a:lnTo>
                    <a:pt x="8304" y="1172"/>
                  </a:lnTo>
                  <a:lnTo>
                    <a:pt x="8695" y="1075"/>
                  </a:lnTo>
                  <a:lnTo>
                    <a:pt x="9086" y="1026"/>
                  </a:lnTo>
                  <a:lnTo>
                    <a:pt x="9477" y="977"/>
                  </a:lnTo>
                  <a:close/>
                  <a:moveTo>
                    <a:pt x="9892" y="0"/>
                  </a:moveTo>
                  <a:lnTo>
                    <a:pt x="9404" y="25"/>
                  </a:lnTo>
                  <a:lnTo>
                    <a:pt x="8915" y="73"/>
                  </a:lnTo>
                  <a:lnTo>
                    <a:pt x="8451" y="147"/>
                  </a:lnTo>
                  <a:lnTo>
                    <a:pt x="7963" y="244"/>
                  </a:lnTo>
                  <a:lnTo>
                    <a:pt x="7523" y="366"/>
                  </a:lnTo>
                  <a:lnTo>
                    <a:pt x="7059" y="513"/>
                  </a:lnTo>
                  <a:lnTo>
                    <a:pt x="6619" y="684"/>
                  </a:lnTo>
                  <a:lnTo>
                    <a:pt x="6204" y="879"/>
                  </a:lnTo>
                  <a:lnTo>
                    <a:pt x="5765" y="1075"/>
                  </a:lnTo>
                  <a:lnTo>
                    <a:pt x="5374" y="1295"/>
                  </a:lnTo>
                  <a:lnTo>
                    <a:pt x="4959" y="1539"/>
                  </a:lnTo>
                  <a:lnTo>
                    <a:pt x="4592" y="1783"/>
                  </a:lnTo>
                  <a:lnTo>
                    <a:pt x="3860" y="2296"/>
                  </a:lnTo>
                  <a:lnTo>
                    <a:pt x="3176" y="2833"/>
                  </a:lnTo>
                  <a:lnTo>
                    <a:pt x="2565" y="3370"/>
                  </a:lnTo>
                  <a:lnTo>
                    <a:pt x="2028" y="3883"/>
                  </a:lnTo>
                  <a:lnTo>
                    <a:pt x="1539" y="4372"/>
                  </a:lnTo>
                  <a:lnTo>
                    <a:pt x="1149" y="4836"/>
                  </a:lnTo>
                  <a:lnTo>
                    <a:pt x="562" y="5520"/>
                  </a:lnTo>
                  <a:lnTo>
                    <a:pt x="318" y="5837"/>
                  </a:lnTo>
                  <a:lnTo>
                    <a:pt x="1" y="6252"/>
                  </a:lnTo>
                  <a:lnTo>
                    <a:pt x="318" y="6668"/>
                  </a:lnTo>
                  <a:lnTo>
                    <a:pt x="562" y="6985"/>
                  </a:lnTo>
                  <a:lnTo>
                    <a:pt x="1149" y="7669"/>
                  </a:lnTo>
                  <a:lnTo>
                    <a:pt x="1539" y="8133"/>
                  </a:lnTo>
                  <a:lnTo>
                    <a:pt x="2028" y="8621"/>
                  </a:lnTo>
                  <a:lnTo>
                    <a:pt x="2565" y="9134"/>
                  </a:lnTo>
                  <a:lnTo>
                    <a:pt x="3176" y="9672"/>
                  </a:lnTo>
                  <a:lnTo>
                    <a:pt x="3860" y="10209"/>
                  </a:lnTo>
                  <a:lnTo>
                    <a:pt x="4592" y="10722"/>
                  </a:lnTo>
                  <a:lnTo>
                    <a:pt x="4959" y="10966"/>
                  </a:lnTo>
                  <a:lnTo>
                    <a:pt x="5374" y="11210"/>
                  </a:lnTo>
                  <a:lnTo>
                    <a:pt x="5765" y="11430"/>
                  </a:lnTo>
                  <a:lnTo>
                    <a:pt x="6204" y="11625"/>
                  </a:lnTo>
                  <a:lnTo>
                    <a:pt x="6619" y="11821"/>
                  </a:lnTo>
                  <a:lnTo>
                    <a:pt x="7059" y="11992"/>
                  </a:lnTo>
                  <a:lnTo>
                    <a:pt x="7523" y="12138"/>
                  </a:lnTo>
                  <a:lnTo>
                    <a:pt x="7963" y="12260"/>
                  </a:lnTo>
                  <a:lnTo>
                    <a:pt x="8451" y="12358"/>
                  </a:lnTo>
                  <a:lnTo>
                    <a:pt x="8915" y="12431"/>
                  </a:lnTo>
                  <a:lnTo>
                    <a:pt x="9404" y="12480"/>
                  </a:lnTo>
                  <a:lnTo>
                    <a:pt x="9892" y="12505"/>
                  </a:lnTo>
                  <a:lnTo>
                    <a:pt x="10380" y="12480"/>
                  </a:lnTo>
                  <a:lnTo>
                    <a:pt x="10869" y="12431"/>
                  </a:lnTo>
                  <a:lnTo>
                    <a:pt x="11333" y="12358"/>
                  </a:lnTo>
                  <a:lnTo>
                    <a:pt x="11821" y="12260"/>
                  </a:lnTo>
                  <a:lnTo>
                    <a:pt x="12261" y="12138"/>
                  </a:lnTo>
                  <a:lnTo>
                    <a:pt x="12725" y="11992"/>
                  </a:lnTo>
                  <a:lnTo>
                    <a:pt x="13165" y="11821"/>
                  </a:lnTo>
                  <a:lnTo>
                    <a:pt x="13580" y="11625"/>
                  </a:lnTo>
                  <a:lnTo>
                    <a:pt x="14019" y="11430"/>
                  </a:lnTo>
                  <a:lnTo>
                    <a:pt x="14410" y="11210"/>
                  </a:lnTo>
                  <a:lnTo>
                    <a:pt x="14825" y="10966"/>
                  </a:lnTo>
                  <a:lnTo>
                    <a:pt x="15192" y="10722"/>
                  </a:lnTo>
                  <a:lnTo>
                    <a:pt x="15924" y="10209"/>
                  </a:lnTo>
                  <a:lnTo>
                    <a:pt x="16608" y="9672"/>
                  </a:lnTo>
                  <a:lnTo>
                    <a:pt x="17219" y="9134"/>
                  </a:lnTo>
                  <a:lnTo>
                    <a:pt x="17756" y="8621"/>
                  </a:lnTo>
                  <a:lnTo>
                    <a:pt x="18245" y="8133"/>
                  </a:lnTo>
                  <a:lnTo>
                    <a:pt x="18635" y="7669"/>
                  </a:lnTo>
                  <a:lnTo>
                    <a:pt x="19222" y="6985"/>
                  </a:lnTo>
                  <a:lnTo>
                    <a:pt x="19466" y="6668"/>
                  </a:lnTo>
                  <a:lnTo>
                    <a:pt x="19783" y="6252"/>
                  </a:lnTo>
                  <a:lnTo>
                    <a:pt x="19466" y="5837"/>
                  </a:lnTo>
                  <a:lnTo>
                    <a:pt x="19222" y="5520"/>
                  </a:lnTo>
                  <a:lnTo>
                    <a:pt x="18635" y="4836"/>
                  </a:lnTo>
                  <a:lnTo>
                    <a:pt x="18245" y="4372"/>
                  </a:lnTo>
                  <a:lnTo>
                    <a:pt x="17756" y="3883"/>
                  </a:lnTo>
                  <a:lnTo>
                    <a:pt x="17219" y="3370"/>
                  </a:lnTo>
                  <a:lnTo>
                    <a:pt x="16608" y="2833"/>
                  </a:lnTo>
                  <a:lnTo>
                    <a:pt x="15924" y="2296"/>
                  </a:lnTo>
                  <a:lnTo>
                    <a:pt x="15192" y="1783"/>
                  </a:lnTo>
                  <a:lnTo>
                    <a:pt x="14825" y="1539"/>
                  </a:lnTo>
                  <a:lnTo>
                    <a:pt x="14410" y="1295"/>
                  </a:lnTo>
                  <a:lnTo>
                    <a:pt x="14019" y="1075"/>
                  </a:lnTo>
                  <a:lnTo>
                    <a:pt x="13580" y="879"/>
                  </a:lnTo>
                  <a:lnTo>
                    <a:pt x="13165" y="684"/>
                  </a:lnTo>
                  <a:lnTo>
                    <a:pt x="12725" y="513"/>
                  </a:lnTo>
                  <a:lnTo>
                    <a:pt x="12261" y="366"/>
                  </a:lnTo>
                  <a:lnTo>
                    <a:pt x="11821" y="244"/>
                  </a:lnTo>
                  <a:lnTo>
                    <a:pt x="11333" y="147"/>
                  </a:lnTo>
                  <a:lnTo>
                    <a:pt x="10869" y="73"/>
                  </a:lnTo>
                  <a:lnTo>
                    <a:pt x="10380" y="25"/>
                  </a:lnTo>
                  <a:lnTo>
                    <a:pt x="989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82B1E5"/>
                </a:solidFill>
              </a:endParaRPr>
            </a:p>
          </p:txBody>
        </p:sp>
        <p:sp>
          <p:nvSpPr>
            <p:cNvPr id="11" name="Google Shape;546;p38">
              <a:extLst>
                <a:ext uri="{FF2B5EF4-FFF2-40B4-BE49-F238E27FC236}">
                  <a16:creationId xmlns:a16="http://schemas.microsoft.com/office/drawing/2014/main" id="{BE4F9495-16E9-4370-A85C-4B1B4AF749A2}"/>
                </a:ext>
              </a:extLst>
            </p:cNvPr>
            <p:cNvSpPr/>
            <p:nvPr/>
          </p:nvSpPr>
          <p:spPr>
            <a:xfrm>
              <a:off x="3384400" y="3091350"/>
              <a:ext cx="208850" cy="208825"/>
            </a:xfrm>
            <a:custGeom>
              <a:avLst/>
              <a:gdLst/>
              <a:ahLst/>
              <a:cxnLst/>
              <a:rect l="l" t="t" r="r" b="b"/>
              <a:pathLst>
                <a:path w="8354" h="8353" extrusionOk="0">
                  <a:moveTo>
                    <a:pt x="4177" y="0"/>
                  </a:moveTo>
                  <a:lnTo>
                    <a:pt x="3762" y="24"/>
                  </a:lnTo>
                  <a:lnTo>
                    <a:pt x="3347" y="73"/>
                  </a:lnTo>
                  <a:lnTo>
                    <a:pt x="2931" y="195"/>
                  </a:lnTo>
                  <a:lnTo>
                    <a:pt x="2541" y="318"/>
                  </a:lnTo>
                  <a:lnTo>
                    <a:pt x="2174" y="513"/>
                  </a:lnTo>
                  <a:lnTo>
                    <a:pt x="1832" y="708"/>
                  </a:lnTo>
                  <a:lnTo>
                    <a:pt x="1515" y="953"/>
                  </a:lnTo>
                  <a:lnTo>
                    <a:pt x="1222" y="1221"/>
                  </a:lnTo>
                  <a:lnTo>
                    <a:pt x="953" y="1514"/>
                  </a:lnTo>
                  <a:lnTo>
                    <a:pt x="709" y="1832"/>
                  </a:lnTo>
                  <a:lnTo>
                    <a:pt x="514" y="2174"/>
                  </a:lnTo>
                  <a:lnTo>
                    <a:pt x="318" y="2540"/>
                  </a:lnTo>
                  <a:lnTo>
                    <a:pt x="196" y="2931"/>
                  </a:lnTo>
                  <a:lnTo>
                    <a:pt x="74" y="3346"/>
                  </a:lnTo>
                  <a:lnTo>
                    <a:pt x="25" y="3761"/>
                  </a:lnTo>
                  <a:lnTo>
                    <a:pt x="1" y="4176"/>
                  </a:lnTo>
                  <a:lnTo>
                    <a:pt x="25" y="4592"/>
                  </a:lnTo>
                  <a:lnTo>
                    <a:pt x="74" y="5007"/>
                  </a:lnTo>
                  <a:lnTo>
                    <a:pt x="196" y="5422"/>
                  </a:lnTo>
                  <a:lnTo>
                    <a:pt x="318" y="5813"/>
                  </a:lnTo>
                  <a:lnTo>
                    <a:pt x="514" y="6179"/>
                  </a:lnTo>
                  <a:lnTo>
                    <a:pt x="709" y="6521"/>
                  </a:lnTo>
                  <a:lnTo>
                    <a:pt x="953" y="6839"/>
                  </a:lnTo>
                  <a:lnTo>
                    <a:pt x="1222" y="7132"/>
                  </a:lnTo>
                  <a:lnTo>
                    <a:pt x="1515" y="7400"/>
                  </a:lnTo>
                  <a:lnTo>
                    <a:pt x="1832" y="7644"/>
                  </a:lnTo>
                  <a:lnTo>
                    <a:pt x="2174" y="7840"/>
                  </a:lnTo>
                  <a:lnTo>
                    <a:pt x="2541" y="8035"/>
                  </a:lnTo>
                  <a:lnTo>
                    <a:pt x="2931" y="8157"/>
                  </a:lnTo>
                  <a:lnTo>
                    <a:pt x="3347" y="8279"/>
                  </a:lnTo>
                  <a:lnTo>
                    <a:pt x="3762" y="8328"/>
                  </a:lnTo>
                  <a:lnTo>
                    <a:pt x="4177" y="8353"/>
                  </a:lnTo>
                  <a:lnTo>
                    <a:pt x="4592" y="8328"/>
                  </a:lnTo>
                  <a:lnTo>
                    <a:pt x="5007" y="8279"/>
                  </a:lnTo>
                  <a:lnTo>
                    <a:pt x="5423" y="8157"/>
                  </a:lnTo>
                  <a:lnTo>
                    <a:pt x="5813" y="8035"/>
                  </a:lnTo>
                  <a:lnTo>
                    <a:pt x="6180" y="7840"/>
                  </a:lnTo>
                  <a:lnTo>
                    <a:pt x="6522" y="7644"/>
                  </a:lnTo>
                  <a:lnTo>
                    <a:pt x="6839" y="7400"/>
                  </a:lnTo>
                  <a:lnTo>
                    <a:pt x="7132" y="7132"/>
                  </a:lnTo>
                  <a:lnTo>
                    <a:pt x="7401" y="6839"/>
                  </a:lnTo>
                  <a:lnTo>
                    <a:pt x="7645" y="6521"/>
                  </a:lnTo>
                  <a:lnTo>
                    <a:pt x="7840" y="6179"/>
                  </a:lnTo>
                  <a:lnTo>
                    <a:pt x="8036" y="5813"/>
                  </a:lnTo>
                  <a:lnTo>
                    <a:pt x="8158" y="5422"/>
                  </a:lnTo>
                  <a:lnTo>
                    <a:pt x="8280" y="5007"/>
                  </a:lnTo>
                  <a:lnTo>
                    <a:pt x="8329" y="4592"/>
                  </a:lnTo>
                  <a:lnTo>
                    <a:pt x="8353" y="4176"/>
                  </a:lnTo>
                  <a:lnTo>
                    <a:pt x="8329" y="3737"/>
                  </a:lnTo>
                  <a:lnTo>
                    <a:pt x="8256" y="3297"/>
                  </a:lnTo>
                  <a:lnTo>
                    <a:pt x="8134" y="3517"/>
                  </a:lnTo>
                  <a:lnTo>
                    <a:pt x="8011" y="3688"/>
                  </a:lnTo>
                  <a:lnTo>
                    <a:pt x="7840" y="3859"/>
                  </a:lnTo>
                  <a:lnTo>
                    <a:pt x="7645" y="4005"/>
                  </a:lnTo>
                  <a:lnTo>
                    <a:pt x="7425" y="4128"/>
                  </a:lnTo>
                  <a:lnTo>
                    <a:pt x="7205" y="4201"/>
                  </a:lnTo>
                  <a:lnTo>
                    <a:pt x="6961" y="4250"/>
                  </a:lnTo>
                  <a:lnTo>
                    <a:pt x="6717" y="4274"/>
                  </a:lnTo>
                  <a:lnTo>
                    <a:pt x="6546" y="4274"/>
                  </a:lnTo>
                  <a:lnTo>
                    <a:pt x="6375" y="4250"/>
                  </a:lnTo>
                  <a:lnTo>
                    <a:pt x="6204" y="4201"/>
                  </a:lnTo>
                  <a:lnTo>
                    <a:pt x="6058" y="4152"/>
                  </a:lnTo>
                  <a:lnTo>
                    <a:pt x="5887" y="4079"/>
                  </a:lnTo>
                  <a:lnTo>
                    <a:pt x="5764" y="3981"/>
                  </a:lnTo>
                  <a:lnTo>
                    <a:pt x="5618" y="3883"/>
                  </a:lnTo>
                  <a:lnTo>
                    <a:pt x="5496" y="3786"/>
                  </a:lnTo>
                  <a:lnTo>
                    <a:pt x="5398" y="3664"/>
                  </a:lnTo>
                  <a:lnTo>
                    <a:pt x="5300" y="3517"/>
                  </a:lnTo>
                  <a:lnTo>
                    <a:pt x="5203" y="3395"/>
                  </a:lnTo>
                  <a:lnTo>
                    <a:pt x="5129" y="3224"/>
                  </a:lnTo>
                  <a:lnTo>
                    <a:pt x="5081" y="3077"/>
                  </a:lnTo>
                  <a:lnTo>
                    <a:pt x="5032" y="2906"/>
                  </a:lnTo>
                  <a:lnTo>
                    <a:pt x="5007" y="2735"/>
                  </a:lnTo>
                  <a:lnTo>
                    <a:pt x="5007" y="2564"/>
                  </a:lnTo>
                  <a:lnTo>
                    <a:pt x="5007" y="2394"/>
                  </a:lnTo>
                  <a:lnTo>
                    <a:pt x="5032" y="2223"/>
                  </a:lnTo>
                  <a:lnTo>
                    <a:pt x="5081" y="2052"/>
                  </a:lnTo>
                  <a:lnTo>
                    <a:pt x="5129" y="1905"/>
                  </a:lnTo>
                  <a:lnTo>
                    <a:pt x="5203" y="1759"/>
                  </a:lnTo>
                  <a:lnTo>
                    <a:pt x="5300" y="1612"/>
                  </a:lnTo>
                  <a:lnTo>
                    <a:pt x="5398" y="1490"/>
                  </a:lnTo>
                  <a:lnTo>
                    <a:pt x="5496" y="1368"/>
                  </a:lnTo>
                  <a:lnTo>
                    <a:pt x="5618" y="1246"/>
                  </a:lnTo>
                  <a:lnTo>
                    <a:pt x="5764" y="1148"/>
                  </a:lnTo>
                  <a:lnTo>
                    <a:pt x="5887" y="1075"/>
                  </a:lnTo>
                  <a:lnTo>
                    <a:pt x="6033" y="1001"/>
                  </a:lnTo>
                  <a:lnTo>
                    <a:pt x="6204" y="928"/>
                  </a:lnTo>
                  <a:lnTo>
                    <a:pt x="6375" y="879"/>
                  </a:lnTo>
                  <a:lnTo>
                    <a:pt x="6522" y="855"/>
                  </a:lnTo>
                  <a:lnTo>
                    <a:pt x="6717" y="855"/>
                  </a:lnTo>
                  <a:lnTo>
                    <a:pt x="6448" y="659"/>
                  </a:lnTo>
                  <a:lnTo>
                    <a:pt x="6155" y="489"/>
                  </a:lnTo>
                  <a:lnTo>
                    <a:pt x="5838" y="342"/>
                  </a:lnTo>
                  <a:lnTo>
                    <a:pt x="5545" y="220"/>
                  </a:lnTo>
                  <a:lnTo>
                    <a:pt x="5203" y="122"/>
                  </a:lnTo>
                  <a:lnTo>
                    <a:pt x="4885" y="49"/>
                  </a:lnTo>
                  <a:lnTo>
                    <a:pt x="4519" y="24"/>
                  </a:lnTo>
                  <a:lnTo>
                    <a:pt x="417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82B1E5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388955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7"/>
          <p:cNvSpPr txBox="1">
            <a:spLocks noGrp="1"/>
          </p:cNvSpPr>
          <p:nvPr>
            <p:ph type="title"/>
          </p:nvPr>
        </p:nvSpPr>
        <p:spPr>
          <a:xfrm>
            <a:off x="646751" y="465762"/>
            <a:ext cx="68661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200" dirty="0"/>
              <a:t>Descripción del método</a:t>
            </a:r>
            <a:endParaRPr sz="3200" dirty="0"/>
          </a:p>
        </p:txBody>
      </p:sp>
      <p:sp>
        <p:nvSpPr>
          <p:cNvPr id="103" name="Google Shape;103;p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Google Shape;102;p17">
                <a:extLst>
                  <a:ext uri="{FF2B5EF4-FFF2-40B4-BE49-F238E27FC236}">
                    <a16:creationId xmlns:a16="http://schemas.microsoft.com/office/drawing/2014/main" id="{C91F96A2-ECF1-49A9-9B03-E7888F766662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847480" y="1020494"/>
                <a:ext cx="7193270" cy="3569805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indent="-457200"/>
                <a:r>
                  <a:rPr lang="es-CL" dirty="0"/>
                  <a:t>Para utilizar IRP se utiliza la fórmula:</a:t>
                </a:r>
              </a:p>
              <a:p>
                <a:pPr indent="-457200"/>
                <a:endParaRPr lang="es-CL" dirty="0"/>
              </a:p>
              <a:p>
                <a:pPr indent="-457200"/>
                <a:endParaRPr lang="es-CL" dirty="0"/>
              </a:p>
              <a:p>
                <a:pPr indent="-457200"/>
                <a:endParaRPr lang="es-CL" dirty="0"/>
              </a:p>
              <a:p>
                <a:pPr indent="-457200"/>
                <a:endParaRPr lang="es-CL" dirty="0"/>
              </a:p>
              <a:p>
                <a:pPr indent="-457200"/>
                <a:r>
                  <a:rPr lang="es-CL" dirty="0"/>
                  <a:t>Tal que:</a:t>
                </a:r>
              </a:p>
              <a:p>
                <a:pPr lvl="1" indent="-457200"/>
                <a14:m>
                  <m:oMath xmlns:m="http://schemas.openxmlformats.org/officeDocument/2006/math">
                    <m:sSub>
                      <m:sSubPr>
                        <m:ctrlPr>
                          <a:rPr lang="es-CL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L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s-CL" b="0" i="1" smtClean="0">
                            <a:latin typeface="Cambria Math" panose="02040503050406030204" pitchFamily="18" charset="0"/>
                          </a:rPr>
                          <m:t>𝑙𝑖𝑠𝑡𝑎𝑠</m:t>
                        </m:r>
                      </m:sub>
                    </m:sSub>
                  </m:oMath>
                </a14:m>
                <a:r>
                  <a:rPr lang="es-CL" dirty="0"/>
                  <a:t>: Número de métodos a comparar (2).</a:t>
                </a:r>
              </a:p>
              <a:p>
                <a:pPr lvl="1" indent="-457200"/>
                <a14:m>
                  <m:oMath xmlns:m="http://schemas.openxmlformats.org/officeDocument/2006/math">
                    <m:sSub>
                      <m:sSubPr>
                        <m:ctrlPr>
                          <a:rPr lang="es-CL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L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s-CL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s-CL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CL" b="0" i="1" smtClean="0">
                            <a:latin typeface="Cambria Math" panose="02040503050406030204" pitchFamily="18" charset="0"/>
                          </a:rPr>
                          <m:t>𝑓𝑖𝑔</m:t>
                        </m:r>
                      </m:e>
                    </m:d>
                  </m:oMath>
                </a14:m>
                <a:r>
                  <a:rPr lang="es-CL" dirty="0"/>
                  <a:t>:Posición (importancia) de la figura según el método i.</a:t>
                </a:r>
              </a:p>
              <a:p>
                <a:pPr lvl="1" indent="-457200"/>
                <a:endParaRPr lang="es-CL" dirty="0"/>
              </a:p>
              <a:p>
                <a:pPr marL="0" lvl="0" indent="0" algn="l" rtl="0">
                  <a:spcBef>
                    <a:spcPts val="600"/>
                  </a:spcBef>
                  <a:spcAft>
                    <a:spcPts val="0"/>
                  </a:spcAft>
                  <a:buNone/>
                </a:pPr>
                <a:endParaRPr sz="2000" dirty="0"/>
              </a:p>
            </p:txBody>
          </p:sp>
        </mc:Choice>
        <mc:Fallback xmlns="">
          <p:sp>
            <p:nvSpPr>
              <p:cNvPr id="21" name="Google Shape;102;p17">
                <a:extLst>
                  <a:ext uri="{FF2B5EF4-FFF2-40B4-BE49-F238E27FC236}">
                    <a16:creationId xmlns:a16="http://schemas.microsoft.com/office/drawing/2014/main" id="{C91F96A2-ECF1-49A9-9B03-E7888F766662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47480" y="1020494"/>
                <a:ext cx="7193270" cy="3569805"/>
              </a:xfrm>
              <a:prstGeom prst="rect">
                <a:avLst/>
              </a:prstGeom>
              <a:blipFill>
                <a:blip r:embed="rId3"/>
                <a:stretch>
                  <a:fillRect l="-508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oogle Shape;544;p38">
            <a:extLst>
              <a:ext uri="{FF2B5EF4-FFF2-40B4-BE49-F238E27FC236}">
                <a16:creationId xmlns:a16="http://schemas.microsoft.com/office/drawing/2014/main" id="{2EA08D8C-E59C-4727-BE7D-A094F670BED0}"/>
              </a:ext>
            </a:extLst>
          </p:cNvPr>
          <p:cNvGrpSpPr/>
          <p:nvPr/>
        </p:nvGrpSpPr>
        <p:grpSpPr>
          <a:xfrm>
            <a:off x="8005487" y="150833"/>
            <a:ext cx="1038501" cy="656411"/>
            <a:chOff x="3241525" y="3039450"/>
            <a:chExt cx="494600" cy="312625"/>
          </a:xfrm>
          <a:solidFill>
            <a:srgbClr val="82B1E5"/>
          </a:solidFill>
        </p:grpSpPr>
        <p:sp>
          <p:nvSpPr>
            <p:cNvPr id="10" name="Google Shape;545;p38">
              <a:extLst>
                <a:ext uri="{FF2B5EF4-FFF2-40B4-BE49-F238E27FC236}">
                  <a16:creationId xmlns:a16="http://schemas.microsoft.com/office/drawing/2014/main" id="{FB46CE9D-169A-4290-8904-9DB54BC24622}"/>
                </a:ext>
              </a:extLst>
            </p:cNvPr>
            <p:cNvSpPr/>
            <p:nvPr/>
          </p:nvSpPr>
          <p:spPr>
            <a:xfrm>
              <a:off x="3241525" y="3039450"/>
              <a:ext cx="494600" cy="312625"/>
            </a:xfrm>
            <a:custGeom>
              <a:avLst/>
              <a:gdLst/>
              <a:ahLst/>
              <a:cxnLst/>
              <a:rect l="l" t="t" r="r" b="b"/>
              <a:pathLst>
                <a:path w="19784" h="12505" extrusionOk="0">
                  <a:moveTo>
                    <a:pt x="9892" y="977"/>
                  </a:moveTo>
                  <a:lnTo>
                    <a:pt x="10356" y="1001"/>
                  </a:lnTo>
                  <a:lnTo>
                    <a:pt x="10796" y="1050"/>
                  </a:lnTo>
                  <a:lnTo>
                    <a:pt x="11235" y="1124"/>
                  </a:lnTo>
                  <a:lnTo>
                    <a:pt x="11675" y="1221"/>
                  </a:lnTo>
                  <a:lnTo>
                    <a:pt x="12090" y="1343"/>
                  </a:lnTo>
                  <a:lnTo>
                    <a:pt x="12505" y="1490"/>
                  </a:lnTo>
                  <a:lnTo>
                    <a:pt x="12920" y="1661"/>
                  </a:lnTo>
                  <a:lnTo>
                    <a:pt x="13311" y="1832"/>
                  </a:lnTo>
                  <a:lnTo>
                    <a:pt x="13702" y="2027"/>
                  </a:lnTo>
                  <a:lnTo>
                    <a:pt x="14068" y="2223"/>
                  </a:lnTo>
                  <a:lnTo>
                    <a:pt x="14752" y="2662"/>
                  </a:lnTo>
                  <a:lnTo>
                    <a:pt x="15412" y="3126"/>
                  </a:lnTo>
                  <a:lnTo>
                    <a:pt x="15973" y="3590"/>
                  </a:lnTo>
                  <a:lnTo>
                    <a:pt x="16462" y="4005"/>
                  </a:lnTo>
                  <a:lnTo>
                    <a:pt x="16901" y="4421"/>
                  </a:lnTo>
                  <a:lnTo>
                    <a:pt x="17292" y="4811"/>
                  </a:lnTo>
                  <a:lnTo>
                    <a:pt x="17634" y="5178"/>
                  </a:lnTo>
                  <a:lnTo>
                    <a:pt x="18196" y="5813"/>
                  </a:lnTo>
                  <a:lnTo>
                    <a:pt x="18562" y="6252"/>
                  </a:lnTo>
                  <a:lnTo>
                    <a:pt x="18196" y="6692"/>
                  </a:lnTo>
                  <a:lnTo>
                    <a:pt x="17634" y="7327"/>
                  </a:lnTo>
                  <a:lnTo>
                    <a:pt x="17292" y="7693"/>
                  </a:lnTo>
                  <a:lnTo>
                    <a:pt x="16901" y="8084"/>
                  </a:lnTo>
                  <a:lnTo>
                    <a:pt x="16462" y="8499"/>
                  </a:lnTo>
                  <a:lnTo>
                    <a:pt x="15973" y="8915"/>
                  </a:lnTo>
                  <a:lnTo>
                    <a:pt x="15412" y="9379"/>
                  </a:lnTo>
                  <a:lnTo>
                    <a:pt x="14752" y="9843"/>
                  </a:lnTo>
                  <a:lnTo>
                    <a:pt x="14068" y="10282"/>
                  </a:lnTo>
                  <a:lnTo>
                    <a:pt x="13702" y="10478"/>
                  </a:lnTo>
                  <a:lnTo>
                    <a:pt x="13311" y="10673"/>
                  </a:lnTo>
                  <a:lnTo>
                    <a:pt x="12920" y="10844"/>
                  </a:lnTo>
                  <a:lnTo>
                    <a:pt x="12505" y="11015"/>
                  </a:lnTo>
                  <a:lnTo>
                    <a:pt x="12090" y="11161"/>
                  </a:lnTo>
                  <a:lnTo>
                    <a:pt x="11675" y="11284"/>
                  </a:lnTo>
                  <a:lnTo>
                    <a:pt x="11235" y="11381"/>
                  </a:lnTo>
                  <a:lnTo>
                    <a:pt x="10796" y="11455"/>
                  </a:lnTo>
                  <a:lnTo>
                    <a:pt x="10356" y="11503"/>
                  </a:lnTo>
                  <a:lnTo>
                    <a:pt x="9892" y="11528"/>
                  </a:lnTo>
                  <a:lnTo>
                    <a:pt x="9477" y="11528"/>
                  </a:lnTo>
                  <a:lnTo>
                    <a:pt x="9086" y="11479"/>
                  </a:lnTo>
                  <a:lnTo>
                    <a:pt x="8695" y="11430"/>
                  </a:lnTo>
                  <a:lnTo>
                    <a:pt x="8304" y="11332"/>
                  </a:lnTo>
                  <a:lnTo>
                    <a:pt x="7914" y="11235"/>
                  </a:lnTo>
                  <a:lnTo>
                    <a:pt x="7523" y="11113"/>
                  </a:lnTo>
                  <a:lnTo>
                    <a:pt x="7157" y="10990"/>
                  </a:lnTo>
                  <a:lnTo>
                    <a:pt x="6790" y="10844"/>
                  </a:lnTo>
                  <a:lnTo>
                    <a:pt x="6448" y="10673"/>
                  </a:lnTo>
                  <a:lnTo>
                    <a:pt x="6082" y="10502"/>
                  </a:lnTo>
                  <a:lnTo>
                    <a:pt x="5423" y="10111"/>
                  </a:lnTo>
                  <a:lnTo>
                    <a:pt x="4788" y="9696"/>
                  </a:lnTo>
                  <a:lnTo>
                    <a:pt x="4201" y="9232"/>
                  </a:lnTo>
                  <a:lnTo>
                    <a:pt x="3640" y="8792"/>
                  </a:lnTo>
                  <a:lnTo>
                    <a:pt x="3127" y="8328"/>
                  </a:lnTo>
                  <a:lnTo>
                    <a:pt x="2663" y="7889"/>
                  </a:lnTo>
                  <a:lnTo>
                    <a:pt x="2272" y="7474"/>
                  </a:lnTo>
                  <a:lnTo>
                    <a:pt x="1613" y="6741"/>
                  </a:lnTo>
                  <a:lnTo>
                    <a:pt x="1222" y="6252"/>
                  </a:lnTo>
                  <a:lnTo>
                    <a:pt x="1613" y="5764"/>
                  </a:lnTo>
                  <a:lnTo>
                    <a:pt x="2272" y="5031"/>
                  </a:lnTo>
                  <a:lnTo>
                    <a:pt x="2663" y="4616"/>
                  </a:lnTo>
                  <a:lnTo>
                    <a:pt x="3127" y="4176"/>
                  </a:lnTo>
                  <a:lnTo>
                    <a:pt x="3640" y="3712"/>
                  </a:lnTo>
                  <a:lnTo>
                    <a:pt x="4201" y="3273"/>
                  </a:lnTo>
                  <a:lnTo>
                    <a:pt x="4788" y="2833"/>
                  </a:lnTo>
                  <a:lnTo>
                    <a:pt x="5423" y="2394"/>
                  </a:lnTo>
                  <a:lnTo>
                    <a:pt x="6082" y="2003"/>
                  </a:lnTo>
                  <a:lnTo>
                    <a:pt x="6448" y="1832"/>
                  </a:lnTo>
                  <a:lnTo>
                    <a:pt x="6790" y="1661"/>
                  </a:lnTo>
                  <a:lnTo>
                    <a:pt x="7157" y="1514"/>
                  </a:lnTo>
                  <a:lnTo>
                    <a:pt x="7523" y="1392"/>
                  </a:lnTo>
                  <a:lnTo>
                    <a:pt x="7914" y="1270"/>
                  </a:lnTo>
                  <a:lnTo>
                    <a:pt x="8304" y="1172"/>
                  </a:lnTo>
                  <a:lnTo>
                    <a:pt x="8695" y="1075"/>
                  </a:lnTo>
                  <a:lnTo>
                    <a:pt x="9086" y="1026"/>
                  </a:lnTo>
                  <a:lnTo>
                    <a:pt x="9477" y="977"/>
                  </a:lnTo>
                  <a:close/>
                  <a:moveTo>
                    <a:pt x="9892" y="0"/>
                  </a:moveTo>
                  <a:lnTo>
                    <a:pt x="9404" y="25"/>
                  </a:lnTo>
                  <a:lnTo>
                    <a:pt x="8915" y="73"/>
                  </a:lnTo>
                  <a:lnTo>
                    <a:pt x="8451" y="147"/>
                  </a:lnTo>
                  <a:lnTo>
                    <a:pt x="7963" y="244"/>
                  </a:lnTo>
                  <a:lnTo>
                    <a:pt x="7523" y="366"/>
                  </a:lnTo>
                  <a:lnTo>
                    <a:pt x="7059" y="513"/>
                  </a:lnTo>
                  <a:lnTo>
                    <a:pt x="6619" y="684"/>
                  </a:lnTo>
                  <a:lnTo>
                    <a:pt x="6204" y="879"/>
                  </a:lnTo>
                  <a:lnTo>
                    <a:pt x="5765" y="1075"/>
                  </a:lnTo>
                  <a:lnTo>
                    <a:pt x="5374" y="1295"/>
                  </a:lnTo>
                  <a:lnTo>
                    <a:pt x="4959" y="1539"/>
                  </a:lnTo>
                  <a:lnTo>
                    <a:pt x="4592" y="1783"/>
                  </a:lnTo>
                  <a:lnTo>
                    <a:pt x="3860" y="2296"/>
                  </a:lnTo>
                  <a:lnTo>
                    <a:pt x="3176" y="2833"/>
                  </a:lnTo>
                  <a:lnTo>
                    <a:pt x="2565" y="3370"/>
                  </a:lnTo>
                  <a:lnTo>
                    <a:pt x="2028" y="3883"/>
                  </a:lnTo>
                  <a:lnTo>
                    <a:pt x="1539" y="4372"/>
                  </a:lnTo>
                  <a:lnTo>
                    <a:pt x="1149" y="4836"/>
                  </a:lnTo>
                  <a:lnTo>
                    <a:pt x="562" y="5520"/>
                  </a:lnTo>
                  <a:lnTo>
                    <a:pt x="318" y="5837"/>
                  </a:lnTo>
                  <a:lnTo>
                    <a:pt x="1" y="6252"/>
                  </a:lnTo>
                  <a:lnTo>
                    <a:pt x="318" y="6668"/>
                  </a:lnTo>
                  <a:lnTo>
                    <a:pt x="562" y="6985"/>
                  </a:lnTo>
                  <a:lnTo>
                    <a:pt x="1149" y="7669"/>
                  </a:lnTo>
                  <a:lnTo>
                    <a:pt x="1539" y="8133"/>
                  </a:lnTo>
                  <a:lnTo>
                    <a:pt x="2028" y="8621"/>
                  </a:lnTo>
                  <a:lnTo>
                    <a:pt x="2565" y="9134"/>
                  </a:lnTo>
                  <a:lnTo>
                    <a:pt x="3176" y="9672"/>
                  </a:lnTo>
                  <a:lnTo>
                    <a:pt x="3860" y="10209"/>
                  </a:lnTo>
                  <a:lnTo>
                    <a:pt x="4592" y="10722"/>
                  </a:lnTo>
                  <a:lnTo>
                    <a:pt x="4959" y="10966"/>
                  </a:lnTo>
                  <a:lnTo>
                    <a:pt x="5374" y="11210"/>
                  </a:lnTo>
                  <a:lnTo>
                    <a:pt x="5765" y="11430"/>
                  </a:lnTo>
                  <a:lnTo>
                    <a:pt x="6204" y="11625"/>
                  </a:lnTo>
                  <a:lnTo>
                    <a:pt x="6619" y="11821"/>
                  </a:lnTo>
                  <a:lnTo>
                    <a:pt x="7059" y="11992"/>
                  </a:lnTo>
                  <a:lnTo>
                    <a:pt x="7523" y="12138"/>
                  </a:lnTo>
                  <a:lnTo>
                    <a:pt x="7963" y="12260"/>
                  </a:lnTo>
                  <a:lnTo>
                    <a:pt x="8451" y="12358"/>
                  </a:lnTo>
                  <a:lnTo>
                    <a:pt x="8915" y="12431"/>
                  </a:lnTo>
                  <a:lnTo>
                    <a:pt x="9404" y="12480"/>
                  </a:lnTo>
                  <a:lnTo>
                    <a:pt x="9892" y="12505"/>
                  </a:lnTo>
                  <a:lnTo>
                    <a:pt x="10380" y="12480"/>
                  </a:lnTo>
                  <a:lnTo>
                    <a:pt x="10869" y="12431"/>
                  </a:lnTo>
                  <a:lnTo>
                    <a:pt x="11333" y="12358"/>
                  </a:lnTo>
                  <a:lnTo>
                    <a:pt x="11821" y="12260"/>
                  </a:lnTo>
                  <a:lnTo>
                    <a:pt x="12261" y="12138"/>
                  </a:lnTo>
                  <a:lnTo>
                    <a:pt x="12725" y="11992"/>
                  </a:lnTo>
                  <a:lnTo>
                    <a:pt x="13165" y="11821"/>
                  </a:lnTo>
                  <a:lnTo>
                    <a:pt x="13580" y="11625"/>
                  </a:lnTo>
                  <a:lnTo>
                    <a:pt x="14019" y="11430"/>
                  </a:lnTo>
                  <a:lnTo>
                    <a:pt x="14410" y="11210"/>
                  </a:lnTo>
                  <a:lnTo>
                    <a:pt x="14825" y="10966"/>
                  </a:lnTo>
                  <a:lnTo>
                    <a:pt x="15192" y="10722"/>
                  </a:lnTo>
                  <a:lnTo>
                    <a:pt x="15924" y="10209"/>
                  </a:lnTo>
                  <a:lnTo>
                    <a:pt x="16608" y="9672"/>
                  </a:lnTo>
                  <a:lnTo>
                    <a:pt x="17219" y="9134"/>
                  </a:lnTo>
                  <a:lnTo>
                    <a:pt x="17756" y="8621"/>
                  </a:lnTo>
                  <a:lnTo>
                    <a:pt x="18245" y="8133"/>
                  </a:lnTo>
                  <a:lnTo>
                    <a:pt x="18635" y="7669"/>
                  </a:lnTo>
                  <a:lnTo>
                    <a:pt x="19222" y="6985"/>
                  </a:lnTo>
                  <a:lnTo>
                    <a:pt x="19466" y="6668"/>
                  </a:lnTo>
                  <a:lnTo>
                    <a:pt x="19783" y="6252"/>
                  </a:lnTo>
                  <a:lnTo>
                    <a:pt x="19466" y="5837"/>
                  </a:lnTo>
                  <a:lnTo>
                    <a:pt x="19222" y="5520"/>
                  </a:lnTo>
                  <a:lnTo>
                    <a:pt x="18635" y="4836"/>
                  </a:lnTo>
                  <a:lnTo>
                    <a:pt x="18245" y="4372"/>
                  </a:lnTo>
                  <a:lnTo>
                    <a:pt x="17756" y="3883"/>
                  </a:lnTo>
                  <a:lnTo>
                    <a:pt x="17219" y="3370"/>
                  </a:lnTo>
                  <a:lnTo>
                    <a:pt x="16608" y="2833"/>
                  </a:lnTo>
                  <a:lnTo>
                    <a:pt x="15924" y="2296"/>
                  </a:lnTo>
                  <a:lnTo>
                    <a:pt x="15192" y="1783"/>
                  </a:lnTo>
                  <a:lnTo>
                    <a:pt x="14825" y="1539"/>
                  </a:lnTo>
                  <a:lnTo>
                    <a:pt x="14410" y="1295"/>
                  </a:lnTo>
                  <a:lnTo>
                    <a:pt x="14019" y="1075"/>
                  </a:lnTo>
                  <a:lnTo>
                    <a:pt x="13580" y="879"/>
                  </a:lnTo>
                  <a:lnTo>
                    <a:pt x="13165" y="684"/>
                  </a:lnTo>
                  <a:lnTo>
                    <a:pt x="12725" y="513"/>
                  </a:lnTo>
                  <a:lnTo>
                    <a:pt x="12261" y="366"/>
                  </a:lnTo>
                  <a:lnTo>
                    <a:pt x="11821" y="244"/>
                  </a:lnTo>
                  <a:lnTo>
                    <a:pt x="11333" y="147"/>
                  </a:lnTo>
                  <a:lnTo>
                    <a:pt x="10869" y="73"/>
                  </a:lnTo>
                  <a:lnTo>
                    <a:pt x="10380" y="25"/>
                  </a:lnTo>
                  <a:lnTo>
                    <a:pt x="989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82B1E5"/>
                </a:solidFill>
              </a:endParaRPr>
            </a:p>
          </p:txBody>
        </p:sp>
        <p:sp>
          <p:nvSpPr>
            <p:cNvPr id="11" name="Google Shape;546;p38">
              <a:extLst>
                <a:ext uri="{FF2B5EF4-FFF2-40B4-BE49-F238E27FC236}">
                  <a16:creationId xmlns:a16="http://schemas.microsoft.com/office/drawing/2014/main" id="{BE4F9495-16E9-4370-A85C-4B1B4AF749A2}"/>
                </a:ext>
              </a:extLst>
            </p:cNvPr>
            <p:cNvSpPr/>
            <p:nvPr/>
          </p:nvSpPr>
          <p:spPr>
            <a:xfrm>
              <a:off x="3384400" y="3091350"/>
              <a:ext cx="208850" cy="208825"/>
            </a:xfrm>
            <a:custGeom>
              <a:avLst/>
              <a:gdLst/>
              <a:ahLst/>
              <a:cxnLst/>
              <a:rect l="l" t="t" r="r" b="b"/>
              <a:pathLst>
                <a:path w="8354" h="8353" extrusionOk="0">
                  <a:moveTo>
                    <a:pt x="4177" y="0"/>
                  </a:moveTo>
                  <a:lnTo>
                    <a:pt x="3762" y="24"/>
                  </a:lnTo>
                  <a:lnTo>
                    <a:pt x="3347" y="73"/>
                  </a:lnTo>
                  <a:lnTo>
                    <a:pt x="2931" y="195"/>
                  </a:lnTo>
                  <a:lnTo>
                    <a:pt x="2541" y="318"/>
                  </a:lnTo>
                  <a:lnTo>
                    <a:pt x="2174" y="513"/>
                  </a:lnTo>
                  <a:lnTo>
                    <a:pt x="1832" y="708"/>
                  </a:lnTo>
                  <a:lnTo>
                    <a:pt x="1515" y="953"/>
                  </a:lnTo>
                  <a:lnTo>
                    <a:pt x="1222" y="1221"/>
                  </a:lnTo>
                  <a:lnTo>
                    <a:pt x="953" y="1514"/>
                  </a:lnTo>
                  <a:lnTo>
                    <a:pt x="709" y="1832"/>
                  </a:lnTo>
                  <a:lnTo>
                    <a:pt x="514" y="2174"/>
                  </a:lnTo>
                  <a:lnTo>
                    <a:pt x="318" y="2540"/>
                  </a:lnTo>
                  <a:lnTo>
                    <a:pt x="196" y="2931"/>
                  </a:lnTo>
                  <a:lnTo>
                    <a:pt x="74" y="3346"/>
                  </a:lnTo>
                  <a:lnTo>
                    <a:pt x="25" y="3761"/>
                  </a:lnTo>
                  <a:lnTo>
                    <a:pt x="1" y="4176"/>
                  </a:lnTo>
                  <a:lnTo>
                    <a:pt x="25" y="4592"/>
                  </a:lnTo>
                  <a:lnTo>
                    <a:pt x="74" y="5007"/>
                  </a:lnTo>
                  <a:lnTo>
                    <a:pt x="196" y="5422"/>
                  </a:lnTo>
                  <a:lnTo>
                    <a:pt x="318" y="5813"/>
                  </a:lnTo>
                  <a:lnTo>
                    <a:pt x="514" y="6179"/>
                  </a:lnTo>
                  <a:lnTo>
                    <a:pt x="709" y="6521"/>
                  </a:lnTo>
                  <a:lnTo>
                    <a:pt x="953" y="6839"/>
                  </a:lnTo>
                  <a:lnTo>
                    <a:pt x="1222" y="7132"/>
                  </a:lnTo>
                  <a:lnTo>
                    <a:pt x="1515" y="7400"/>
                  </a:lnTo>
                  <a:lnTo>
                    <a:pt x="1832" y="7644"/>
                  </a:lnTo>
                  <a:lnTo>
                    <a:pt x="2174" y="7840"/>
                  </a:lnTo>
                  <a:lnTo>
                    <a:pt x="2541" y="8035"/>
                  </a:lnTo>
                  <a:lnTo>
                    <a:pt x="2931" y="8157"/>
                  </a:lnTo>
                  <a:lnTo>
                    <a:pt x="3347" y="8279"/>
                  </a:lnTo>
                  <a:lnTo>
                    <a:pt x="3762" y="8328"/>
                  </a:lnTo>
                  <a:lnTo>
                    <a:pt x="4177" y="8353"/>
                  </a:lnTo>
                  <a:lnTo>
                    <a:pt x="4592" y="8328"/>
                  </a:lnTo>
                  <a:lnTo>
                    <a:pt x="5007" y="8279"/>
                  </a:lnTo>
                  <a:lnTo>
                    <a:pt x="5423" y="8157"/>
                  </a:lnTo>
                  <a:lnTo>
                    <a:pt x="5813" y="8035"/>
                  </a:lnTo>
                  <a:lnTo>
                    <a:pt x="6180" y="7840"/>
                  </a:lnTo>
                  <a:lnTo>
                    <a:pt x="6522" y="7644"/>
                  </a:lnTo>
                  <a:lnTo>
                    <a:pt x="6839" y="7400"/>
                  </a:lnTo>
                  <a:lnTo>
                    <a:pt x="7132" y="7132"/>
                  </a:lnTo>
                  <a:lnTo>
                    <a:pt x="7401" y="6839"/>
                  </a:lnTo>
                  <a:lnTo>
                    <a:pt x="7645" y="6521"/>
                  </a:lnTo>
                  <a:lnTo>
                    <a:pt x="7840" y="6179"/>
                  </a:lnTo>
                  <a:lnTo>
                    <a:pt x="8036" y="5813"/>
                  </a:lnTo>
                  <a:lnTo>
                    <a:pt x="8158" y="5422"/>
                  </a:lnTo>
                  <a:lnTo>
                    <a:pt x="8280" y="5007"/>
                  </a:lnTo>
                  <a:lnTo>
                    <a:pt x="8329" y="4592"/>
                  </a:lnTo>
                  <a:lnTo>
                    <a:pt x="8353" y="4176"/>
                  </a:lnTo>
                  <a:lnTo>
                    <a:pt x="8329" y="3737"/>
                  </a:lnTo>
                  <a:lnTo>
                    <a:pt x="8256" y="3297"/>
                  </a:lnTo>
                  <a:lnTo>
                    <a:pt x="8134" y="3517"/>
                  </a:lnTo>
                  <a:lnTo>
                    <a:pt x="8011" y="3688"/>
                  </a:lnTo>
                  <a:lnTo>
                    <a:pt x="7840" y="3859"/>
                  </a:lnTo>
                  <a:lnTo>
                    <a:pt x="7645" y="4005"/>
                  </a:lnTo>
                  <a:lnTo>
                    <a:pt x="7425" y="4128"/>
                  </a:lnTo>
                  <a:lnTo>
                    <a:pt x="7205" y="4201"/>
                  </a:lnTo>
                  <a:lnTo>
                    <a:pt x="6961" y="4250"/>
                  </a:lnTo>
                  <a:lnTo>
                    <a:pt x="6717" y="4274"/>
                  </a:lnTo>
                  <a:lnTo>
                    <a:pt x="6546" y="4274"/>
                  </a:lnTo>
                  <a:lnTo>
                    <a:pt x="6375" y="4250"/>
                  </a:lnTo>
                  <a:lnTo>
                    <a:pt x="6204" y="4201"/>
                  </a:lnTo>
                  <a:lnTo>
                    <a:pt x="6058" y="4152"/>
                  </a:lnTo>
                  <a:lnTo>
                    <a:pt x="5887" y="4079"/>
                  </a:lnTo>
                  <a:lnTo>
                    <a:pt x="5764" y="3981"/>
                  </a:lnTo>
                  <a:lnTo>
                    <a:pt x="5618" y="3883"/>
                  </a:lnTo>
                  <a:lnTo>
                    <a:pt x="5496" y="3786"/>
                  </a:lnTo>
                  <a:lnTo>
                    <a:pt x="5398" y="3664"/>
                  </a:lnTo>
                  <a:lnTo>
                    <a:pt x="5300" y="3517"/>
                  </a:lnTo>
                  <a:lnTo>
                    <a:pt x="5203" y="3395"/>
                  </a:lnTo>
                  <a:lnTo>
                    <a:pt x="5129" y="3224"/>
                  </a:lnTo>
                  <a:lnTo>
                    <a:pt x="5081" y="3077"/>
                  </a:lnTo>
                  <a:lnTo>
                    <a:pt x="5032" y="2906"/>
                  </a:lnTo>
                  <a:lnTo>
                    <a:pt x="5007" y="2735"/>
                  </a:lnTo>
                  <a:lnTo>
                    <a:pt x="5007" y="2564"/>
                  </a:lnTo>
                  <a:lnTo>
                    <a:pt x="5007" y="2394"/>
                  </a:lnTo>
                  <a:lnTo>
                    <a:pt x="5032" y="2223"/>
                  </a:lnTo>
                  <a:lnTo>
                    <a:pt x="5081" y="2052"/>
                  </a:lnTo>
                  <a:lnTo>
                    <a:pt x="5129" y="1905"/>
                  </a:lnTo>
                  <a:lnTo>
                    <a:pt x="5203" y="1759"/>
                  </a:lnTo>
                  <a:lnTo>
                    <a:pt x="5300" y="1612"/>
                  </a:lnTo>
                  <a:lnTo>
                    <a:pt x="5398" y="1490"/>
                  </a:lnTo>
                  <a:lnTo>
                    <a:pt x="5496" y="1368"/>
                  </a:lnTo>
                  <a:lnTo>
                    <a:pt x="5618" y="1246"/>
                  </a:lnTo>
                  <a:lnTo>
                    <a:pt x="5764" y="1148"/>
                  </a:lnTo>
                  <a:lnTo>
                    <a:pt x="5887" y="1075"/>
                  </a:lnTo>
                  <a:lnTo>
                    <a:pt x="6033" y="1001"/>
                  </a:lnTo>
                  <a:lnTo>
                    <a:pt x="6204" y="928"/>
                  </a:lnTo>
                  <a:lnTo>
                    <a:pt x="6375" y="879"/>
                  </a:lnTo>
                  <a:lnTo>
                    <a:pt x="6522" y="855"/>
                  </a:lnTo>
                  <a:lnTo>
                    <a:pt x="6717" y="855"/>
                  </a:lnTo>
                  <a:lnTo>
                    <a:pt x="6448" y="659"/>
                  </a:lnTo>
                  <a:lnTo>
                    <a:pt x="6155" y="489"/>
                  </a:lnTo>
                  <a:lnTo>
                    <a:pt x="5838" y="342"/>
                  </a:lnTo>
                  <a:lnTo>
                    <a:pt x="5545" y="220"/>
                  </a:lnTo>
                  <a:lnTo>
                    <a:pt x="5203" y="122"/>
                  </a:lnTo>
                  <a:lnTo>
                    <a:pt x="4885" y="49"/>
                  </a:lnTo>
                  <a:lnTo>
                    <a:pt x="4519" y="24"/>
                  </a:lnTo>
                  <a:lnTo>
                    <a:pt x="417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82B1E5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uadroTexto 3">
                <a:extLst>
                  <a:ext uri="{FF2B5EF4-FFF2-40B4-BE49-F238E27FC236}">
                    <a16:creationId xmlns:a16="http://schemas.microsoft.com/office/drawing/2014/main" id="{336B9D09-A33C-4D7C-BEC7-04BEA4B7DB69}"/>
                  </a:ext>
                </a:extLst>
              </p:cNvPr>
              <p:cNvSpPr txBox="1"/>
              <p:nvPr/>
            </p:nvSpPr>
            <p:spPr>
              <a:xfrm>
                <a:off x="3012729" y="1920353"/>
                <a:ext cx="3421449" cy="6513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1800" b="1" i="1" smtClean="0">
                          <a:latin typeface="Cambria Math" panose="02040503050406030204" pitchFamily="18" charset="0"/>
                        </a:rPr>
                        <m:t>𝑰𝑹𝑷</m:t>
                      </m:r>
                      <m:d>
                        <m:dPr>
                          <m:ctrlPr>
                            <a:rPr lang="es-CL" sz="18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L" sz="1800" b="1" i="1" smtClean="0">
                              <a:latin typeface="Cambria Math" panose="02040503050406030204" pitchFamily="18" charset="0"/>
                            </a:rPr>
                            <m:t>𝒇𝒊𝒈</m:t>
                          </m:r>
                        </m:e>
                      </m:d>
                      <m:r>
                        <a:rPr lang="es-CL" sz="18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CL" sz="18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CL" sz="18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nary>
                            <m:naryPr>
                              <m:chr m:val="∑"/>
                              <m:ctrlPr>
                                <a:rPr lang="es-CL" sz="1800" b="1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s-CL" sz="1800" b="1" i="1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es-CL" sz="1800" b="1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s-CL" sz="18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s-CL" sz="18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CL" sz="1800" b="1" i="1" smtClean="0">
                                      <a:latin typeface="Cambria Math" panose="02040503050406030204" pitchFamily="18" charset="0"/>
                                    </a:rPr>
                                    <m:t>𝑵</m:t>
                                  </m:r>
                                </m:e>
                                <m:sub>
                                  <m:r>
                                    <a:rPr lang="es-CL" sz="1800" b="1" i="1" smtClean="0">
                                      <a:latin typeface="Cambria Math" panose="02040503050406030204" pitchFamily="18" charset="0"/>
                                    </a:rPr>
                                    <m:t>𝒍𝒊𝒔𝒕𝒂𝒔</m:t>
                                  </m:r>
                                </m:sub>
                              </m:sSub>
                            </m:sup>
                            <m:e>
                              <m:sSub>
                                <m:sSubPr>
                                  <m:ctrlPr>
                                    <a:rPr lang="es-CL" sz="18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CL" sz="1800" b="1" i="1" smtClean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  <m:r>
                                    <a:rPr lang="es-CL" sz="1800" b="1" i="1" smtClean="0">
                                      <a:latin typeface="Cambria Math" panose="02040503050406030204" pitchFamily="18" charset="0"/>
                                    </a:rPr>
                                    <m:t>/</m:t>
                                  </m:r>
                                  <m:r>
                                    <a:rPr lang="es-CL" sz="1800" b="1" i="1" smtClean="0">
                                      <a:latin typeface="Cambria Math" panose="02040503050406030204" pitchFamily="18" charset="0"/>
                                    </a:rPr>
                                    <m:t>𝑷</m:t>
                                  </m:r>
                                </m:e>
                                <m:sub>
                                  <m:r>
                                    <a:rPr lang="es-CL" sz="1800" b="1" i="1" smtClean="0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s-CL" sz="18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s-CL" sz="1800" b="1" i="1" smtClean="0">
                                      <a:latin typeface="Cambria Math" panose="02040503050406030204" pitchFamily="18" charset="0"/>
                                    </a:rPr>
                                    <m:t>𝒇𝒊𝒈</m:t>
                                  </m:r>
                                </m:e>
                              </m:d>
                              <m:r>
                                <a:rPr lang="es-CL" sz="1800" b="1" i="1" smtClean="0">
                                  <a:latin typeface="Cambria Math" panose="02040503050406030204" pitchFamily="18" charset="0"/>
                                </a:rPr>
                                <m:t>    </m:t>
                              </m:r>
                            </m:e>
                          </m:nary>
                          <m:r>
                            <a:rPr lang="es-CL" sz="1800" b="1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</m:den>
                      </m:f>
                    </m:oMath>
                  </m:oMathPara>
                </a14:m>
                <a:endParaRPr lang="es-CL" sz="1800" b="1" dirty="0"/>
              </a:p>
            </p:txBody>
          </p:sp>
        </mc:Choice>
        <mc:Fallback xmlns="">
          <p:sp>
            <p:nvSpPr>
              <p:cNvPr id="4" name="CuadroTexto 3">
                <a:extLst>
                  <a:ext uri="{FF2B5EF4-FFF2-40B4-BE49-F238E27FC236}">
                    <a16:creationId xmlns:a16="http://schemas.microsoft.com/office/drawing/2014/main" id="{336B9D09-A33C-4D7C-BEC7-04BEA4B7DB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2729" y="1920353"/>
                <a:ext cx="3421449" cy="65139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873614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7"/>
          <p:cNvSpPr txBox="1">
            <a:spLocks noGrp="1"/>
          </p:cNvSpPr>
          <p:nvPr>
            <p:ph type="title"/>
          </p:nvPr>
        </p:nvSpPr>
        <p:spPr>
          <a:xfrm>
            <a:off x="646751" y="465762"/>
            <a:ext cx="68661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200" dirty="0"/>
              <a:t>Definición del problema</a:t>
            </a:r>
            <a:endParaRPr sz="3200" dirty="0"/>
          </a:p>
        </p:txBody>
      </p:sp>
      <p:sp>
        <p:nvSpPr>
          <p:cNvPr id="103" name="Google Shape;103;p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21" name="Google Shape;102;p17">
            <a:extLst>
              <a:ext uri="{FF2B5EF4-FFF2-40B4-BE49-F238E27FC236}">
                <a16:creationId xmlns:a16="http://schemas.microsoft.com/office/drawing/2014/main" id="{C91F96A2-ECF1-49A9-9B03-E7888F76666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47480" y="1020495"/>
            <a:ext cx="7193270" cy="236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-457200"/>
            <a:r>
              <a:rPr lang="es-CL" dirty="0"/>
              <a:t>Construir sistema de búsqueda de imágenes a través de contenido (</a:t>
            </a:r>
            <a:r>
              <a:rPr lang="es-CL" i="1" dirty="0"/>
              <a:t>Content </a:t>
            </a:r>
            <a:r>
              <a:rPr lang="es-CL" i="1" dirty="0" err="1"/>
              <a:t>Based</a:t>
            </a:r>
            <a:r>
              <a:rPr lang="es-CL" i="1" dirty="0"/>
              <a:t> </a:t>
            </a:r>
            <a:r>
              <a:rPr lang="es-CL" i="1" dirty="0" err="1"/>
              <a:t>Image</a:t>
            </a:r>
            <a:r>
              <a:rPr lang="es-CL" i="1" dirty="0"/>
              <a:t> </a:t>
            </a:r>
            <a:r>
              <a:rPr lang="es-CL" i="1" dirty="0" err="1"/>
              <a:t>Retrieval</a:t>
            </a:r>
            <a:r>
              <a:rPr lang="es-CL" i="1" dirty="0"/>
              <a:t>)</a:t>
            </a:r>
            <a:r>
              <a:rPr lang="es-CL" dirty="0"/>
              <a:t> para búsqueda de imágenes similares en una base de datos.</a:t>
            </a:r>
          </a:p>
          <a:p>
            <a:pPr lvl="1" indent="-457200"/>
            <a:r>
              <a:rPr lang="es-CL" sz="2000" dirty="0"/>
              <a:t>Probar diferentes mecanismos de extracción de características.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s-CL" sz="20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000" dirty="0"/>
          </a:p>
        </p:txBody>
      </p:sp>
      <p:grpSp>
        <p:nvGrpSpPr>
          <p:cNvPr id="9" name="Google Shape;544;p38">
            <a:extLst>
              <a:ext uri="{FF2B5EF4-FFF2-40B4-BE49-F238E27FC236}">
                <a16:creationId xmlns:a16="http://schemas.microsoft.com/office/drawing/2014/main" id="{2EA08D8C-E59C-4727-BE7D-A094F670BED0}"/>
              </a:ext>
            </a:extLst>
          </p:cNvPr>
          <p:cNvGrpSpPr/>
          <p:nvPr/>
        </p:nvGrpSpPr>
        <p:grpSpPr>
          <a:xfrm>
            <a:off x="8005487" y="150833"/>
            <a:ext cx="1038501" cy="656411"/>
            <a:chOff x="3241525" y="3039450"/>
            <a:chExt cx="494600" cy="312625"/>
          </a:xfrm>
          <a:solidFill>
            <a:srgbClr val="82B1E5"/>
          </a:solidFill>
        </p:grpSpPr>
        <p:sp>
          <p:nvSpPr>
            <p:cNvPr id="10" name="Google Shape;545;p38">
              <a:extLst>
                <a:ext uri="{FF2B5EF4-FFF2-40B4-BE49-F238E27FC236}">
                  <a16:creationId xmlns:a16="http://schemas.microsoft.com/office/drawing/2014/main" id="{FB46CE9D-169A-4290-8904-9DB54BC24622}"/>
                </a:ext>
              </a:extLst>
            </p:cNvPr>
            <p:cNvSpPr/>
            <p:nvPr/>
          </p:nvSpPr>
          <p:spPr>
            <a:xfrm>
              <a:off x="3241525" y="3039450"/>
              <a:ext cx="494600" cy="312625"/>
            </a:xfrm>
            <a:custGeom>
              <a:avLst/>
              <a:gdLst/>
              <a:ahLst/>
              <a:cxnLst/>
              <a:rect l="l" t="t" r="r" b="b"/>
              <a:pathLst>
                <a:path w="19784" h="12505" extrusionOk="0">
                  <a:moveTo>
                    <a:pt x="9892" y="977"/>
                  </a:moveTo>
                  <a:lnTo>
                    <a:pt x="10356" y="1001"/>
                  </a:lnTo>
                  <a:lnTo>
                    <a:pt x="10796" y="1050"/>
                  </a:lnTo>
                  <a:lnTo>
                    <a:pt x="11235" y="1124"/>
                  </a:lnTo>
                  <a:lnTo>
                    <a:pt x="11675" y="1221"/>
                  </a:lnTo>
                  <a:lnTo>
                    <a:pt x="12090" y="1343"/>
                  </a:lnTo>
                  <a:lnTo>
                    <a:pt x="12505" y="1490"/>
                  </a:lnTo>
                  <a:lnTo>
                    <a:pt x="12920" y="1661"/>
                  </a:lnTo>
                  <a:lnTo>
                    <a:pt x="13311" y="1832"/>
                  </a:lnTo>
                  <a:lnTo>
                    <a:pt x="13702" y="2027"/>
                  </a:lnTo>
                  <a:lnTo>
                    <a:pt x="14068" y="2223"/>
                  </a:lnTo>
                  <a:lnTo>
                    <a:pt x="14752" y="2662"/>
                  </a:lnTo>
                  <a:lnTo>
                    <a:pt x="15412" y="3126"/>
                  </a:lnTo>
                  <a:lnTo>
                    <a:pt x="15973" y="3590"/>
                  </a:lnTo>
                  <a:lnTo>
                    <a:pt x="16462" y="4005"/>
                  </a:lnTo>
                  <a:lnTo>
                    <a:pt x="16901" y="4421"/>
                  </a:lnTo>
                  <a:lnTo>
                    <a:pt x="17292" y="4811"/>
                  </a:lnTo>
                  <a:lnTo>
                    <a:pt x="17634" y="5178"/>
                  </a:lnTo>
                  <a:lnTo>
                    <a:pt x="18196" y="5813"/>
                  </a:lnTo>
                  <a:lnTo>
                    <a:pt x="18562" y="6252"/>
                  </a:lnTo>
                  <a:lnTo>
                    <a:pt x="18196" y="6692"/>
                  </a:lnTo>
                  <a:lnTo>
                    <a:pt x="17634" y="7327"/>
                  </a:lnTo>
                  <a:lnTo>
                    <a:pt x="17292" y="7693"/>
                  </a:lnTo>
                  <a:lnTo>
                    <a:pt x="16901" y="8084"/>
                  </a:lnTo>
                  <a:lnTo>
                    <a:pt x="16462" y="8499"/>
                  </a:lnTo>
                  <a:lnTo>
                    <a:pt x="15973" y="8915"/>
                  </a:lnTo>
                  <a:lnTo>
                    <a:pt x="15412" y="9379"/>
                  </a:lnTo>
                  <a:lnTo>
                    <a:pt x="14752" y="9843"/>
                  </a:lnTo>
                  <a:lnTo>
                    <a:pt x="14068" y="10282"/>
                  </a:lnTo>
                  <a:lnTo>
                    <a:pt x="13702" y="10478"/>
                  </a:lnTo>
                  <a:lnTo>
                    <a:pt x="13311" y="10673"/>
                  </a:lnTo>
                  <a:lnTo>
                    <a:pt x="12920" y="10844"/>
                  </a:lnTo>
                  <a:lnTo>
                    <a:pt x="12505" y="11015"/>
                  </a:lnTo>
                  <a:lnTo>
                    <a:pt x="12090" y="11161"/>
                  </a:lnTo>
                  <a:lnTo>
                    <a:pt x="11675" y="11284"/>
                  </a:lnTo>
                  <a:lnTo>
                    <a:pt x="11235" y="11381"/>
                  </a:lnTo>
                  <a:lnTo>
                    <a:pt x="10796" y="11455"/>
                  </a:lnTo>
                  <a:lnTo>
                    <a:pt x="10356" y="11503"/>
                  </a:lnTo>
                  <a:lnTo>
                    <a:pt x="9892" y="11528"/>
                  </a:lnTo>
                  <a:lnTo>
                    <a:pt x="9477" y="11528"/>
                  </a:lnTo>
                  <a:lnTo>
                    <a:pt x="9086" y="11479"/>
                  </a:lnTo>
                  <a:lnTo>
                    <a:pt x="8695" y="11430"/>
                  </a:lnTo>
                  <a:lnTo>
                    <a:pt x="8304" y="11332"/>
                  </a:lnTo>
                  <a:lnTo>
                    <a:pt x="7914" y="11235"/>
                  </a:lnTo>
                  <a:lnTo>
                    <a:pt x="7523" y="11113"/>
                  </a:lnTo>
                  <a:lnTo>
                    <a:pt x="7157" y="10990"/>
                  </a:lnTo>
                  <a:lnTo>
                    <a:pt x="6790" y="10844"/>
                  </a:lnTo>
                  <a:lnTo>
                    <a:pt x="6448" y="10673"/>
                  </a:lnTo>
                  <a:lnTo>
                    <a:pt x="6082" y="10502"/>
                  </a:lnTo>
                  <a:lnTo>
                    <a:pt x="5423" y="10111"/>
                  </a:lnTo>
                  <a:lnTo>
                    <a:pt x="4788" y="9696"/>
                  </a:lnTo>
                  <a:lnTo>
                    <a:pt x="4201" y="9232"/>
                  </a:lnTo>
                  <a:lnTo>
                    <a:pt x="3640" y="8792"/>
                  </a:lnTo>
                  <a:lnTo>
                    <a:pt x="3127" y="8328"/>
                  </a:lnTo>
                  <a:lnTo>
                    <a:pt x="2663" y="7889"/>
                  </a:lnTo>
                  <a:lnTo>
                    <a:pt x="2272" y="7474"/>
                  </a:lnTo>
                  <a:lnTo>
                    <a:pt x="1613" y="6741"/>
                  </a:lnTo>
                  <a:lnTo>
                    <a:pt x="1222" y="6252"/>
                  </a:lnTo>
                  <a:lnTo>
                    <a:pt x="1613" y="5764"/>
                  </a:lnTo>
                  <a:lnTo>
                    <a:pt x="2272" y="5031"/>
                  </a:lnTo>
                  <a:lnTo>
                    <a:pt x="2663" y="4616"/>
                  </a:lnTo>
                  <a:lnTo>
                    <a:pt x="3127" y="4176"/>
                  </a:lnTo>
                  <a:lnTo>
                    <a:pt x="3640" y="3712"/>
                  </a:lnTo>
                  <a:lnTo>
                    <a:pt x="4201" y="3273"/>
                  </a:lnTo>
                  <a:lnTo>
                    <a:pt x="4788" y="2833"/>
                  </a:lnTo>
                  <a:lnTo>
                    <a:pt x="5423" y="2394"/>
                  </a:lnTo>
                  <a:lnTo>
                    <a:pt x="6082" y="2003"/>
                  </a:lnTo>
                  <a:lnTo>
                    <a:pt x="6448" y="1832"/>
                  </a:lnTo>
                  <a:lnTo>
                    <a:pt x="6790" y="1661"/>
                  </a:lnTo>
                  <a:lnTo>
                    <a:pt x="7157" y="1514"/>
                  </a:lnTo>
                  <a:lnTo>
                    <a:pt x="7523" y="1392"/>
                  </a:lnTo>
                  <a:lnTo>
                    <a:pt x="7914" y="1270"/>
                  </a:lnTo>
                  <a:lnTo>
                    <a:pt x="8304" y="1172"/>
                  </a:lnTo>
                  <a:lnTo>
                    <a:pt x="8695" y="1075"/>
                  </a:lnTo>
                  <a:lnTo>
                    <a:pt x="9086" y="1026"/>
                  </a:lnTo>
                  <a:lnTo>
                    <a:pt x="9477" y="977"/>
                  </a:lnTo>
                  <a:close/>
                  <a:moveTo>
                    <a:pt x="9892" y="0"/>
                  </a:moveTo>
                  <a:lnTo>
                    <a:pt x="9404" y="25"/>
                  </a:lnTo>
                  <a:lnTo>
                    <a:pt x="8915" y="73"/>
                  </a:lnTo>
                  <a:lnTo>
                    <a:pt x="8451" y="147"/>
                  </a:lnTo>
                  <a:lnTo>
                    <a:pt x="7963" y="244"/>
                  </a:lnTo>
                  <a:lnTo>
                    <a:pt x="7523" y="366"/>
                  </a:lnTo>
                  <a:lnTo>
                    <a:pt x="7059" y="513"/>
                  </a:lnTo>
                  <a:lnTo>
                    <a:pt x="6619" y="684"/>
                  </a:lnTo>
                  <a:lnTo>
                    <a:pt x="6204" y="879"/>
                  </a:lnTo>
                  <a:lnTo>
                    <a:pt x="5765" y="1075"/>
                  </a:lnTo>
                  <a:lnTo>
                    <a:pt x="5374" y="1295"/>
                  </a:lnTo>
                  <a:lnTo>
                    <a:pt x="4959" y="1539"/>
                  </a:lnTo>
                  <a:lnTo>
                    <a:pt x="4592" y="1783"/>
                  </a:lnTo>
                  <a:lnTo>
                    <a:pt x="3860" y="2296"/>
                  </a:lnTo>
                  <a:lnTo>
                    <a:pt x="3176" y="2833"/>
                  </a:lnTo>
                  <a:lnTo>
                    <a:pt x="2565" y="3370"/>
                  </a:lnTo>
                  <a:lnTo>
                    <a:pt x="2028" y="3883"/>
                  </a:lnTo>
                  <a:lnTo>
                    <a:pt x="1539" y="4372"/>
                  </a:lnTo>
                  <a:lnTo>
                    <a:pt x="1149" y="4836"/>
                  </a:lnTo>
                  <a:lnTo>
                    <a:pt x="562" y="5520"/>
                  </a:lnTo>
                  <a:lnTo>
                    <a:pt x="318" y="5837"/>
                  </a:lnTo>
                  <a:lnTo>
                    <a:pt x="1" y="6252"/>
                  </a:lnTo>
                  <a:lnTo>
                    <a:pt x="318" y="6668"/>
                  </a:lnTo>
                  <a:lnTo>
                    <a:pt x="562" y="6985"/>
                  </a:lnTo>
                  <a:lnTo>
                    <a:pt x="1149" y="7669"/>
                  </a:lnTo>
                  <a:lnTo>
                    <a:pt x="1539" y="8133"/>
                  </a:lnTo>
                  <a:lnTo>
                    <a:pt x="2028" y="8621"/>
                  </a:lnTo>
                  <a:lnTo>
                    <a:pt x="2565" y="9134"/>
                  </a:lnTo>
                  <a:lnTo>
                    <a:pt x="3176" y="9672"/>
                  </a:lnTo>
                  <a:lnTo>
                    <a:pt x="3860" y="10209"/>
                  </a:lnTo>
                  <a:lnTo>
                    <a:pt x="4592" y="10722"/>
                  </a:lnTo>
                  <a:lnTo>
                    <a:pt x="4959" y="10966"/>
                  </a:lnTo>
                  <a:lnTo>
                    <a:pt x="5374" y="11210"/>
                  </a:lnTo>
                  <a:lnTo>
                    <a:pt x="5765" y="11430"/>
                  </a:lnTo>
                  <a:lnTo>
                    <a:pt x="6204" y="11625"/>
                  </a:lnTo>
                  <a:lnTo>
                    <a:pt x="6619" y="11821"/>
                  </a:lnTo>
                  <a:lnTo>
                    <a:pt x="7059" y="11992"/>
                  </a:lnTo>
                  <a:lnTo>
                    <a:pt x="7523" y="12138"/>
                  </a:lnTo>
                  <a:lnTo>
                    <a:pt x="7963" y="12260"/>
                  </a:lnTo>
                  <a:lnTo>
                    <a:pt x="8451" y="12358"/>
                  </a:lnTo>
                  <a:lnTo>
                    <a:pt x="8915" y="12431"/>
                  </a:lnTo>
                  <a:lnTo>
                    <a:pt x="9404" y="12480"/>
                  </a:lnTo>
                  <a:lnTo>
                    <a:pt x="9892" y="12505"/>
                  </a:lnTo>
                  <a:lnTo>
                    <a:pt x="10380" y="12480"/>
                  </a:lnTo>
                  <a:lnTo>
                    <a:pt x="10869" y="12431"/>
                  </a:lnTo>
                  <a:lnTo>
                    <a:pt x="11333" y="12358"/>
                  </a:lnTo>
                  <a:lnTo>
                    <a:pt x="11821" y="12260"/>
                  </a:lnTo>
                  <a:lnTo>
                    <a:pt x="12261" y="12138"/>
                  </a:lnTo>
                  <a:lnTo>
                    <a:pt x="12725" y="11992"/>
                  </a:lnTo>
                  <a:lnTo>
                    <a:pt x="13165" y="11821"/>
                  </a:lnTo>
                  <a:lnTo>
                    <a:pt x="13580" y="11625"/>
                  </a:lnTo>
                  <a:lnTo>
                    <a:pt x="14019" y="11430"/>
                  </a:lnTo>
                  <a:lnTo>
                    <a:pt x="14410" y="11210"/>
                  </a:lnTo>
                  <a:lnTo>
                    <a:pt x="14825" y="10966"/>
                  </a:lnTo>
                  <a:lnTo>
                    <a:pt x="15192" y="10722"/>
                  </a:lnTo>
                  <a:lnTo>
                    <a:pt x="15924" y="10209"/>
                  </a:lnTo>
                  <a:lnTo>
                    <a:pt x="16608" y="9672"/>
                  </a:lnTo>
                  <a:lnTo>
                    <a:pt x="17219" y="9134"/>
                  </a:lnTo>
                  <a:lnTo>
                    <a:pt x="17756" y="8621"/>
                  </a:lnTo>
                  <a:lnTo>
                    <a:pt x="18245" y="8133"/>
                  </a:lnTo>
                  <a:lnTo>
                    <a:pt x="18635" y="7669"/>
                  </a:lnTo>
                  <a:lnTo>
                    <a:pt x="19222" y="6985"/>
                  </a:lnTo>
                  <a:lnTo>
                    <a:pt x="19466" y="6668"/>
                  </a:lnTo>
                  <a:lnTo>
                    <a:pt x="19783" y="6252"/>
                  </a:lnTo>
                  <a:lnTo>
                    <a:pt x="19466" y="5837"/>
                  </a:lnTo>
                  <a:lnTo>
                    <a:pt x="19222" y="5520"/>
                  </a:lnTo>
                  <a:lnTo>
                    <a:pt x="18635" y="4836"/>
                  </a:lnTo>
                  <a:lnTo>
                    <a:pt x="18245" y="4372"/>
                  </a:lnTo>
                  <a:lnTo>
                    <a:pt x="17756" y="3883"/>
                  </a:lnTo>
                  <a:lnTo>
                    <a:pt x="17219" y="3370"/>
                  </a:lnTo>
                  <a:lnTo>
                    <a:pt x="16608" y="2833"/>
                  </a:lnTo>
                  <a:lnTo>
                    <a:pt x="15924" y="2296"/>
                  </a:lnTo>
                  <a:lnTo>
                    <a:pt x="15192" y="1783"/>
                  </a:lnTo>
                  <a:lnTo>
                    <a:pt x="14825" y="1539"/>
                  </a:lnTo>
                  <a:lnTo>
                    <a:pt x="14410" y="1295"/>
                  </a:lnTo>
                  <a:lnTo>
                    <a:pt x="14019" y="1075"/>
                  </a:lnTo>
                  <a:lnTo>
                    <a:pt x="13580" y="879"/>
                  </a:lnTo>
                  <a:lnTo>
                    <a:pt x="13165" y="684"/>
                  </a:lnTo>
                  <a:lnTo>
                    <a:pt x="12725" y="513"/>
                  </a:lnTo>
                  <a:lnTo>
                    <a:pt x="12261" y="366"/>
                  </a:lnTo>
                  <a:lnTo>
                    <a:pt x="11821" y="244"/>
                  </a:lnTo>
                  <a:lnTo>
                    <a:pt x="11333" y="147"/>
                  </a:lnTo>
                  <a:lnTo>
                    <a:pt x="10869" y="73"/>
                  </a:lnTo>
                  <a:lnTo>
                    <a:pt x="10380" y="25"/>
                  </a:lnTo>
                  <a:lnTo>
                    <a:pt x="989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82B1E5"/>
                </a:solidFill>
              </a:endParaRPr>
            </a:p>
          </p:txBody>
        </p:sp>
        <p:sp>
          <p:nvSpPr>
            <p:cNvPr id="11" name="Google Shape;546;p38">
              <a:extLst>
                <a:ext uri="{FF2B5EF4-FFF2-40B4-BE49-F238E27FC236}">
                  <a16:creationId xmlns:a16="http://schemas.microsoft.com/office/drawing/2014/main" id="{BE4F9495-16E9-4370-A85C-4B1B4AF749A2}"/>
                </a:ext>
              </a:extLst>
            </p:cNvPr>
            <p:cNvSpPr/>
            <p:nvPr/>
          </p:nvSpPr>
          <p:spPr>
            <a:xfrm>
              <a:off x="3384400" y="3091350"/>
              <a:ext cx="208850" cy="208825"/>
            </a:xfrm>
            <a:custGeom>
              <a:avLst/>
              <a:gdLst/>
              <a:ahLst/>
              <a:cxnLst/>
              <a:rect l="l" t="t" r="r" b="b"/>
              <a:pathLst>
                <a:path w="8354" h="8353" extrusionOk="0">
                  <a:moveTo>
                    <a:pt x="4177" y="0"/>
                  </a:moveTo>
                  <a:lnTo>
                    <a:pt x="3762" y="24"/>
                  </a:lnTo>
                  <a:lnTo>
                    <a:pt x="3347" y="73"/>
                  </a:lnTo>
                  <a:lnTo>
                    <a:pt x="2931" y="195"/>
                  </a:lnTo>
                  <a:lnTo>
                    <a:pt x="2541" y="318"/>
                  </a:lnTo>
                  <a:lnTo>
                    <a:pt x="2174" y="513"/>
                  </a:lnTo>
                  <a:lnTo>
                    <a:pt x="1832" y="708"/>
                  </a:lnTo>
                  <a:lnTo>
                    <a:pt x="1515" y="953"/>
                  </a:lnTo>
                  <a:lnTo>
                    <a:pt x="1222" y="1221"/>
                  </a:lnTo>
                  <a:lnTo>
                    <a:pt x="953" y="1514"/>
                  </a:lnTo>
                  <a:lnTo>
                    <a:pt x="709" y="1832"/>
                  </a:lnTo>
                  <a:lnTo>
                    <a:pt x="514" y="2174"/>
                  </a:lnTo>
                  <a:lnTo>
                    <a:pt x="318" y="2540"/>
                  </a:lnTo>
                  <a:lnTo>
                    <a:pt x="196" y="2931"/>
                  </a:lnTo>
                  <a:lnTo>
                    <a:pt x="74" y="3346"/>
                  </a:lnTo>
                  <a:lnTo>
                    <a:pt x="25" y="3761"/>
                  </a:lnTo>
                  <a:lnTo>
                    <a:pt x="1" y="4176"/>
                  </a:lnTo>
                  <a:lnTo>
                    <a:pt x="25" y="4592"/>
                  </a:lnTo>
                  <a:lnTo>
                    <a:pt x="74" y="5007"/>
                  </a:lnTo>
                  <a:lnTo>
                    <a:pt x="196" y="5422"/>
                  </a:lnTo>
                  <a:lnTo>
                    <a:pt x="318" y="5813"/>
                  </a:lnTo>
                  <a:lnTo>
                    <a:pt x="514" y="6179"/>
                  </a:lnTo>
                  <a:lnTo>
                    <a:pt x="709" y="6521"/>
                  </a:lnTo>
                  <a:lnTo>
                    <a:pt x="953" y="6839"/>
                  </a:lnTo>
                  <a:lnTo>
                    <a:pt x="1222" y="7132"/>
                  </a:lnTo>
                  <a:lnTo>
                    <a:pt x="1515" y="7400"/>
                  </a:lnTo>
                  <a:lnTo>
                    <a:pt x="1832" y="7644"/>
                  </a:lnTo>
                  <a:lnTo>
                    <a:pt x="2174" y="7840"/>
                  </a:lnTo>
                  <a:lnTo>
                    <a:pt x="2541" y="8035"/>
                  </a:lnTo>
                  <a:lnTo>
                    <a:pt x="2931" y="8157"/>
                  </a:lnTo>
                  <a:lnTo>
                    <a:pt x="3347" y="8279"/>
                  </a:lnTo>
                  <a:lnTo>
                    <a:pt x="3762" y="8328"/>
                  </a:lnTo>
                  <a:lnTo>
                    <a:pt x="4177" y="8353"/>
                  </a:lnTo>
                  <a:lnTo>
                    <a:pt x="4592" y="8328"/>
                  </a:lnTo>
                  <a:lnTo>
                    <a:pt x="5007" y="8279"/>
                  </a:lnTo>
                  <a:lnTo>
                    <a:pt x="5423" y="8157"/>
                  </a:lnTo>
                  <a:lnTo>
                    <a:pt x="5813" y="8035"/>
                  </a:lnTo>
                  <a:lnTo>
                    <a:pt x="6180" y="7840"/>
                  </a:lnTo>
                  <a:lnTo>
                    <a:pt x="6522" y="7644"/>
                  </a:lnTo>
                  <a:lnTo>
                    <a:pt x="6839" y="7400"/>
                  </a:lnTo>
                  <a:lnTo>
                    <a:pt x="7132" y="7132"/>
                  </a:lnTo>
                  <a:lnTo>
                    <a:pt x="7401" y="6839"/>
                  </a:lnTo>
                  <a:lnTo>
                    <a:pt x="7645" y="6521"/>
                  </a:lnTo>
                  <a:lnTo>
                    <a:pt x="7840" y="6179"/>
                  </a:lnTo>
                  <a:lnTo>
                    <a:pt x="8036" y="5813"/>
                  </a:lnTo>
                  <a:lnTo>
                    <a:pt x="8158" y="5422"/>
                  </a:lnTo>
                  <a:lnTo>
                    <a:pt x="8280" y="5007"/>
                  </a:lnTo>
                  <a:lnTo>
                    <a:pt x="8329" y="4592"/>
                  </a:lnTo>
                  <a:lnTo>
                    <a:pt x="8353" y="4176"/>
                  </a:lnTo>
                  <a:lnTo>
                    <a:pt x="8329" y="3737"/>
                  </a:lnTo>
                  <a:lnTo>
                    <a:pt x="8256" y="3297"/>
                  </a:lnTo>
                  <a:lnTo>
                    <a:pt x="8134" y="3517"/>
                  </a:lnTo>
                  <a:lnTo>
                    <a:pt x="8011" y="3688"/>
                  </a:lnTo>
                  <a:lnTo>
                    <a:pt x="7840" y="3859"/>
                  </a:lnTo>
                  <a:lnTo>
                    <a:pt x="7645" y="4005"/>
                  </a:lnTo>
                  <a:lnTo>
                    <a:pt x="7425" y="4128"/>
                  </a:lnTo>
                  <a:lnTo>
                    <a:pt x="7205" y="4201"/>
                  </a:lnTo>
                  <a:lnTo>
                    <a:pt x="6961" y="4250"/>
                  </a:lnTo>
                  <a:lnTo>
                    <a:pt x="6717" y="4274"/>
                  </a:lnTo>
                  <a:lnTo>
                    <a:pt x="6546" y="4274"/>
                  </a:lnTo>
                  <a:lnTo>
                    <a:pt x="6375" y="4250"/>
                  </a:lnTo>
                  <a:lnTo>
                    <a:pt x="6204" y="4201"/>
                  </a:lnTo>
                  <a:lnTo>
                    <a:pt x="6058" y="4152"/>
                  </a:lnTo>
                  <a:lnTo>
                    <a:pt x="5887" y="4079"/>
                  </a:lnTo>
                  <a:lnTo>
                    <a:pt x="5764" y="3981"/>
                  </a:lnTo>
                  <a:lnTo>
                    <a:pt x="5618" y="3883"/>
                  </a:lnTo>
                  <a:lnTo>
                    <a:pt x="5496" y="3786"/>
                  </a:lnTo>
                  <a:lnTo>
                    <a:pt x="5398" y="3664"/>
                  </a:lnTo>
                  <a:lnTo>
                    <a:pt x="5300" y="3517"/>
                  </a:lnTo>
                  <a:lnTo>
                    <a:pt x="5203" y="3395"/>
                  </a:lnTo>
                  <a:lnTo>
                    <a:pt x="5129" y="3224"/>
                  </a:lnTo>
                  <a:lnTo>
                    <a:pt x="5081" y="3077"/>
                  </a:lnTo>
                  <a:lnTo>
                    <a:pt x="5032" y="2906"/>
                  </a:lnTo>
                  <a:lnTo>
                    <a:pt x="5007" y="2735"/>
                  </a:lnTo>
                  <a:lnTo>
                    <a:pt x="5007" y="2564"/>
                  </a:lnTo>
                  <a:lnTo>
                    <a:pt x="5007" y="2394"/>
                  </a:lnTo>
                  <a:lnTo>
                    <a:pt x="5032" y="2223"/>
                  </a:lnTo>
                  <a:lnTo>
                    <a:pt x="5081" y="2052"/>
                  </a:lnTo>
                  <a:lnTo>
                    <a:pt x="5129" y="1905"/>
                  </a:lnTo>
                  <a:lnTo>
                    <a:pt x="5203" y="1759"/>
                  </a:lnTo>
                  <a:lnTo>
                    <a:pt x="5300" y="1612"/>
                  </a:lnTo>
                  <a:lnTo>
                    <a:pt x="5398" y="1490"/>
                  </a:lnTo>
                  <a:lnTo>
                    <a:pt x="5496" y="1368"/>
                  </a:lnTo>
                  <a:lnTo>
                    <a:pt x="5618" y="1246"/>
                  </a:lnTo>
                  <a:lnTo>
                    <a:pt x="5764" y="1148"/>
                  </a:lnTo>
                  <a:lnTo>
                    <a:pt x="5887" y="1075"/>
                  </a:lnTo>
                  <a:lnTo>
                    <a:pt x="6033" y="1001"/>
                  </a:lnTo>
                  <a:lnTo>
                    <a:pt x="6204" y="928"/>
                  </a:lnTo>
                  <a:lnTo>
                    <a:pt x="6375" y="879"/>
                  </a:lnTo>
                  <a:lnTo>
                    <a:pt x="6522" y="855"/>
                  </a:lnTo>
                  <a:lnTo>
                    <a:pt x="6717" y="855"/>
                  </a:lnTo>
                  <a:lnTo>
                    <a:pt x="6448" y="659"/>
                  </a:lnTo>
                  <a:lnTo>
                    <a:pt x="6155" y="489"/>
                  </a:lnTo>
                  <a:lnTo>
                    <a:pt x="5838" y="342"/>
                  </a:lnTo>
                  <a:lnTo>
                    <a:pt x="5545" y="220"/>
                  </a:lnTo>
                  <a:lnTo>
                    <a:pt x="5203" y="122"/>
                  </a:lnTo>
                  <a:lnTo>
                    <a:pt x="4885" y="49"/>
                  </a:lnTo>
                  <a:lnTo>
                    <a:pt x="4519" y="24"/>
                  </a:lnTo>
                  <a:lnTo>
                    <a:pt x="417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82B1E5"/>
                </a:solidFill>
              </a:endParaRPr>
            </a:p>
          </p:txBody>
        </p:sp>
      </p:grpSp>
      <p:pic>
        <p:nvPicPr>
          <p:cNvPr id="4" name="Imagen 3">
            <a:extLst>
              <a:ext uri="{FF2B5EF4-FFF2-40B4-BE49-F238E27FC236}">
                <a16:creationId xmlns:a16="http://schemas.microsoft.com/office/drawing/2014/main" id="{F8D425A2-6310-45E2-BBAA-F845F8BCA6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400" y="2739596"/>
            <a:ext cx="4532628" cy="1720500"/>
          </a:xfrm>
          <a:prstGeom prst="rect">
            <a:avLst/>
          </a:prstGeom>
        </p:spPr>
      </p:pic>
      <p:sp>
        <p:nvSpPr>
          <p:cNvPr id="15" name="Rectángulo 14">
            <a:extLst>
              <a:ext uri="{FF2B5EF4-FFF2-40B4-BE49-F238E27FC236}">
                <a16:creationId xmlns:a16="http://schemas.microsoft.com/office/drawing/2014/main" id="{3066E3E3-5C94-49D6-ABC5-B4E5F7BD2808}"/>
              </a:ext>
            </a:extLst>
          </p:cNvPr>
          <p:cNvSpPr/>
          <p:nvPr/>
        </p:nvSpPr>
        <p:spPr>
          <a:xfrm>
            <a:off x="329185" y="4460097"/>
            <a:ext cx="841481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1200" b="1" dirty="0">
                <a:solidFill>
                  <a:srgbClr val="666666"/>
                </a:solidFill>
                <a:latin typeface="Raleway Light"/>
                <a:sym typeface="Raleway Light"/>
              </a:rPr>
              <a:t>Esquema de CBIR [1]</a:t>
            </a:r>
            <a:endParaRPr lang="es-CL" sz="1000" b="1" dirty="0"/>
          </a:p>
        </p:txBody>
      </p:sp>
    </p:spTree>
    <p:extLst>
      <p:ext uri="{BB962C8B-B14F-4D97-AF65-F5344CB8AC3E}">
        <p14:creationId xmlns:p14="http://schemas.microsoft.com/office/powerpoint/2010/main" val="33769070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7"/>
          <p:cNvSpPr txBox="1">
            <a:spLocks noGrp="1"/>
          </p:cNvSpPr>
          <p:nvPr>
            <p:ph type="title"/>
          </p:nvPr>
        </p:nvSpPr>
        <p:spPr>
          <a:xfrm>
            <a:off x="646751" y="465762"/>
            <a:ext cx="68661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200" dirty="0"/>
              <a:t>Descripción del método</a:t>
            </a:r>
            <a:endParaRPr sz="3200" dirty="0"/>
          </a:p>
        </p:txBody>
      </p:sp>
      <p:sp>
        <p:nvSpPr>
          <p:cNvPr id="103" name="Google Shape;103;p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sp>
        <p:nvSpPr>
          <p:cNvPr id="21" name="Google Shape;102;p17">
            <a:extLst>
              <a:ext uri="{FF2B5EF4-FFF2-40B4-BE49-F238E27FC236}">
                <a16:creationId xmlns:a16="http://schemas.microsoft.com/office/drawing/2014/main" id="{C91F96A2-ECF1-49A9-9B03-E7888F76666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47480" y="1020494"/>
            <a:ext cx="7193270" cy="356980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-457200"/>
            <a:r>
              <a:rPr lang="es-CL" dirty="0"/>
              <a:t>De esta forma</a:t>
            </a:r>
          </a:p>
          <a:p>
            <a:pPr indent="-457200"/>
            <a:endParaRPr lang="es-CL" dirty="0"/>
          </a:p>
          <a:p>
            <a:pPr indent="-457200"/>
            <a:endParaRPr lang="es-CL" dirty="0"/>
          </a:p>
          <a:p>
            <a:pPr lvl="1" indent="-457200"/>
            <a:endParaRPr lang="es-CL" dirty="0"/>
          </a:p>
          <a:p>
            <a:pPr indent="-457200"/>
            <a:endParaRPr lang="es-CL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000" dirty="0"/>
          </a:p>
        </p:txBody>
      </p:sp>
      <p:grpSp>
        <p:nvGrpSpPr>
          <p:cNvPr id="9" name="Google Shape;544;p38">
            <a:extLst>
              <a:ext uri="{FF2B5EF4-FFF2-40B4-BE49-F238E27FC236}">
                <a16:creationId xmlns:a16="http://schemas.microsoft.com/office/drawing/2014/main" id="{2EA08D8C-E59C-4727-BE7D-A094F670BED0}"/>
              </a:ext>
            </a:extLst>
          </p:cNvPr>
          <p:cNvGrpSpPr/>
          <p:nvPr/>
        </p:nvGrpSpPr>
        <p:grpSpPr>
          <a:xfrm>
            <a:off x="8005487" y="150833"/>
            <a:ext cx="1038501" cy="656411"/>
            <a:chOff x="3241525" y="3039450"/>
            <a:chExt cx="494600" cy="312625"/>
          </a:xfrm>
          <a:solidFill>
            <a:srgbClr val="82B1E5"/>
          </a:solidFill>
        </p:grpSpPr>
        <p:sp>
          <p:nvSpPr>
            <p:cNvPr id="10" name="Google Shape;545;p38">
              <a:extLst>
                <a:ext uri="{FF2B5EF4-FFF2-40B4-BE49-F238E27FC236}">
                  <a16:creationId xmlns:a16="http://schemas.microsoft.com/office/drawing/2014/main" id="{FB46CE9D-169A-4290-8904-9DB54BC24622}"/>
                </a:ext>
              </a:extLst>
            </p:cNvPr>
            <p:cNvSpPr/>
            <p:nvPr/>
          </p:nvSpPr>
          <p:spPr>
            <a:xfrm>
              <a:off x="3241525" y="3039450"/>
              <a:ext cx="494600" cy="312625"/>
            </a:xfrm>
            <a:custGeom>
              <a:avLst/>
              <a:gdLst/>
              <a:ahLst/>
              <a:cxnLst/>
              <a:rect l="l" t="t" r="r" b="b"/>
              <a:pathLst>
                <a:path w="19784" h="12505" extrusionOk="0">
                  <a:moveTo>
                    <a:pt x="9892" y="977"/>
                  </a:moveTo>
                  <a:lnTo>
                    <a:pt x="10356" y="1001"/>
                  </a:lnTo>
                  <a:lnTo>
                    <a:pt x="10796" y="1050"/>
                  </a:lnTo>
                  <a:lnTo>
                    <a:pt x="11235" y="1124"/>
                  </a:lnTo>
                  <a:lnTo>
                    <a:pt x="11675" y="1221"/>
                  </a:lnTo>
                  <a:lnTo>
                    <a:pt x="12090" y="1343"/>
                  </a:lnTo>
                  <a:lnTo>
                    <a:pt x="12505" y="1490"/>
                  </a:lnTo>
                  <a:lnTo>
                    <a:pt x="12920" y="1661"/>
                  </a:lnTo>
                  <a:lnTo>
                    <a:pt x="13311" y="1832"/>
                  </a:lnTo>
                  <a:lnTo>
                    <a:pt x="13702" y="2027"/>
                  </a:lnTo>
                  <a:lnTo>
                    <a:pt x="14068" y="2223"/>
                  </a:lnTo>
                  <a:lnTo>
                    <a:pt x="14752" y="2662"/>
                  </a:lnTo>
                  <a:lnTo>
                    <a:pt x="15412" y="3126"/>
                  </a:lnTo>
                  <a:lnTo>
                    <a:pt x="15973" y="3590"/>
                  </a:lnTo>
                  <a:lnTo>
                    <a:pt x="16462" y="4005"/>
                  </a:lnTo>
                  <a:lnTo>
                    <a:pt x="16901" y="4421"/>
                  </a:lnTo>
                  <a:lnTo>
                    <a:pt x="17292" y="4811"/>
                  </a:lnTo>
                  <a:lnTo>
                    <a:pt x="17634" y="5178"/>
                  </a:lnTo>
                  <a:lnTo>
                    <a:pt x="18196" y="5813"/>
                  </a:lnTo>
                  <a:lnTo>
                    <a:pt x="18562" y="6252"/>
                  </a:lnTo>
                  <a:lnTo>
                    <a:pt x="18196" y="6692"/>
                  </a:lnTo>
                  <a:lnTo>
                    <a:pt x="17634" y="7327"/>
                  </a:lnTo>
                  <a:lnTo>
                    <a:pt x="17292" y="7693"/>
                  </a:lnTo>
                  <a:lnTo>
                    <a:pt x="16901" y="8084"/>
                  </a:lnTo>
                  <a:lnTo>
                    <a:pt x="16462" y="8499"/>
                  </a:lnTo>
                  <a:lnTo>
                    <a:pt x="15973" y="8915"/>
                  </a:lnTo>
                  <a:lnTo>
                    <a:pt x="15412" y="9379"/>
                  </a:lnTo>
                  <a:lnTo>
                    <a:pt x="14752" y="9843"/>
                  </a:lnTo>
                  <a:lnTo>
                    <a:pt x="14068" y="10282"/>
                  </a:lnTo>
                  <a:lnTo>
                    <a:pt x="13702" y="10478"/>
                  </a:lnTo>
                  <a:lnTo>
                    <a:pt x="13311" y="10673"/>
                  </a:lnTo>
                  <a:lnTo>
                    <a:pt x="12920" y="10844"/>
                  </a:lnTo>
                  <a:lnTo>
                    <a:pt x="12505" y="11015"/>
                  </a:lnTo>
                  <a:lnTo>
                    <a:pt x="12090" y="11161"/>
                  </a:lnTo>
                  <a:lnTo>
                    <a:pt x="11675" y="11284"/>
                  </a:lnTo>
                  <a:lnTo>
                    <a:pt x="11235" y="11381"/>
                  </a:lnTo>
                  <a:lnTo>
                    <a:pt x="10796" y="11455"/>
                  </a:lnTo>
                  <a:lnTo>
                    <a:pt x="10356" y="11503"/>
                  </a:lnTo>
                  <a:lnTo>
                    <a:pt x="9892" y="11528"/>
                  </a:lnTo>
                  <a:lnTo>
                    <a:pt x="9477" y="11528"/>
                  </a:lnTo>
                  <a:lnTo>
                    <a:pt x="9086" y="11479"/>
                  </a:lnTo>
                  <a:lnTo>
                    <a:pt x="8695" y="11430"/>
                  </a:lnTo>
                  <a:lnTo>
                    <a:pt x="8304" y="11332"/>
                  </a:lnTo>
                  <a:lnTo>
                    <a:pt x="7914" y="11235"/>
                  </a:lnTo>
                  <a:lnTo>
                    <a:pt x="7523" y="11113"/>
                  </a:lnTo>
                  <a:lnTo>
                    <a:pt x="7157" y="10990"/>
                  </a:lnTo>
                  <a:lnTo>
                    <a:pt x="6790" y="10844"/>
                  </a:lnTo>
                  <a:lnTo>
                    <a:pt x="6448" y="10673"/>
                  </a:lnTo>
                  <a:lnTo>
                    <a:pt x="6082" y="10502"/>
                  </a:lnTo>
                  <a:lnTo>
                    <a:pt x="5423" y="10111"/>
                  </a:lnTo>
                  <a:lnTo>
                    <a:pt x="4788" y="9696"/>
                  </a:lnTo>
                  <a:lnTo>
                    <a:pt x="4201" y="9232"/>
                  </a:lnTo>
                  <a:lnTo>
                    <a:pt x="3640" y="8792"/>
                  </a:lnTo>
                  <a:lnTo>
                    <a:pt x="3127" y="8328"/>
                  </a:lnTo>
                  <a:lnTo>
                    <a:pt x="2663" y="7889"/>
                  </a:lnTo>
                  <a:lnTo>
                    <a:pt x="2272" y="7474"/>
                  </a:lnTo>
                  <a:lnTo>
                    <a:pt x="1613" y="6741"/>
                  </a:lnTo>
                  <a:lnTo>
                    <a:pt x="1222" y="6252"/>
                  </a:lnTo>
                  <a:lnTo>
                    <a:pt x="1613" y="5764"/>
                  </a:lnTo>
                  <a:lnTo>
                    <a:pt x="2272" y="5031"/>
                  </a:lnTo>
                  <a:lnTo>
                    <a:pt x="2663" y="4616"/>
                  </a:lnTo>
                  <a:lnTo>
                    <a:pt x="3127" y="4176"/>
                  </a:lnTo>
                  <a:lnTo>
                    <a:pt x="3640" y="3712"/>
                  </a:lnTo>
                  <a:lnTo>
                    <a:pt x="4201" y="3273"/>
                  </a:lnTo>
                  <a:lnTo>
                    <a:pt x="4788" y="2833"/>
                  </a:lnTo>
                  <a:lnTo>
                    <a:pt x="5423" y="2394"/>
                  </a:lnTo>
                  <a:lnTo>
                    <a:pt x="6082" y="2003"/>
                  </a:lnTo>
                  <a:lnTo>
                    <a:pt x="6448" y="1832"/>
                  </a:lnTo>
                  <a:lnTo>
                    <a:pt x="6790" y="1661"/>
                  </a:lnTo>
                  <a:lnTo>
                    <a:pt x="7157" y="1514"/>
                  </a:lnTo>
                  <a:lnTo>
                    <a:pt x="7523" y="1392"/>
                  </a:lnTo>
                  <a:lnTo>
                    <a:pt x="7914" y="1270"/>
                  </a:lnTo>
                  <a:lnTo>
                    <a:pt x="8304" y="1172"/>
                  </a:lnTo>
                  <a:lnTo>
                    <a:pt x="8695" y="1075"/>
                  </a:lnTo>
                  <a:lnTo>
                    <a:pt x="9086" y="1026"/>
                  </a:lnTo>
                  <a:lnTo>
                    <a:pt x="9477" y="977"/>
                  </a:lnTo>
                  <a:close/>
                  <a:moveTo>
                    <a:pt x="9892" y="0"/>
                  </a:moveTo>
                  <a:lnTo>
                    <a:pt x="9404" y="25"/>
                  </a:lnTo>
                  <a:lnTo>
                    <a:pt x="8915" y="73"/>
                  </a:lnTo>
                  <a:lnTo>
                    <a:pt x="8451" y="147"/>
                  </a:lnTo>
                  <a:lnTo>
                    <a:pt x="7963" y="244"/>
                  </a:lnTo>
                  <a:lnTo>
                    <a:pt x="7523" y="366"/>
                  </a:lnTo>
                  <a:lnTo>
                    <a:pt x="7059" y="513"/>
                  </a:lnTo>
                  <a:lnTo>
                    <a:pt x="6619" y="684"/>
                  </a:lnTo>
                  <a:lnTo>
                    <a:pt x="6204" y="879"/>
                  </a:lnTo>
                  <a:lnTo>
                    <a:pt x="5765" y="1075"/>
                  </a:lnTo>
                  <a:lnTo>
                    <a:pt x="5374" y="1295"/>
                  </a:lnTo>
                  <a:lnTo>
                    <a:pt x="4959" y="1539"/>
                  </a:lnTo>
                  <a:lnTo>
                    <a:pt x="4592" y="1783"/>
                  </a:lnTo>
                  <a:lnTo>
                    <a:pt x="3860" y="2296"/>
                  </a:lnTo>
                  <a:lnTo>
                    <a:pt x="3176" y="2833"/>
                  </a:lnTo>
                  <a:lnTo>
                    <a:pt x="2565" y="3370"/>
                  </a:lnTo>
                  <a:lnTo>
                    <a:pt x="2028" y="3883"/>
                  </a:lnTo>
                  <a:lnTo>
                    <a:pt x="1539" y="4372"/>
                  </a:lnTo>
                  <a:lnTo>
                    <a:pt x="1149" y="4836"/>
                  </a:lnTo>
                  <a:lnTo>
                    <a:pt x="562" y="5520"/>
                  </a:lnTo>
                  <a:lnTo>
                    <a:pt x="318" y="5837"/>
                  </a:lnTo>
                  <a:lnTo>
                    <a:pt x="1" y="6252"/>
                  </a:lnTo>
                  <a:lnTo>
                    <a:pt x="318" y="6668"/>
                  </a:lnTo>
                  <a:lnTo>
                    <a:pt x="562" y="6985"/>
                  </a:lnTo>
                  <a:lnTo>
                    <a:pt x="1149" y="7669"/>
                  </a:lnTo>
                  <a:lnTo>
                    <a:pt x="1539" y="8133"/>
                  </a:lnTo>
                  <a:lnTo>
                    <a:pt x="2028" y="8621"/>
                  </a:lnTo>
                  <a:lnTo>
                    <a:pt x="2565" y="9134"/>
                  </a:lnTo>
                  <a:lnTo>
                    <a:pt x="3176" y="9672"/>
                  </a:lnTo>
                  <a:lnTo>
                    <a:pt x="3860" y="10209"/>
                  </a:lnTo>
                  <a:lnTo>
                    <a:pt x="4592" y="10722"/>
                  </a:lnTo>
                  <a:lnTo>
                    <a:pt x="4959" y="10966"/>
                  </a:lnTo>
                  <a:lnTo>
                    <a:pt x="5374" y="11210"/>
                  </a:lnTo>
                  <a:lnTo>
                    <a:pt x="5765" y="11430"/>
                  </a:lnTo>
                  <a:lnTo>
                    <a:pt x="6204" y="11625"/>
                  </a:lnTo>
                  <a:lnTo>
                    <a:pt x="6619" y="11821"/>
                  </a:lnTo>
                  <a:lnTo>
                    <a:pt x="7059" y="11992"/>
                  </a:lnTo>
                  <a:lnTo>
                    <a:pt x="7523" y="12138"/>
                  </a:lnTo>
                  <a:lnTo>
                    <a:pt x="7963" y="12260"/>
                  </a:lnTo>
                  <a:lnTo>
                    <a:pt x="8451" y="12358"/>
                  </a:lnTo>
                  <a:lnTo>
                    <a:pt x="8915" y="12431"/>
                  </a:lnTo>
                  <a:lnTo>
                    <a:pt x="9404" y="12480"/>
                  </a:lnTo>
                  <a:lnTo>
                    <a:pt x="9892" y="12505"/>
                  </a:lnTo>
                  <a:lnTo>
                    <a:pt x="10380" y="12480"/>
                  </a:lnTo>
                  <a:lnTo>
                    <a:pt x="10869" y="12431"/>
                  </a:lnTo>
                  <a:lnTo>
                    <a:pt x="11333" y="12358"/>
                  </a:lnTo>
                  <a:lnTo>
                    <a:pt x="11821" y="12260"/>
                  </a:lnTo>
                  <a:lnTo>
                    <a:pt x="12261" y="12138"/>
                  </a:lnTo>
                  <a:lnTo>
                    <a:pt x="12725" y="11992"/>
                  </a:lnTo>
                  <a:lnTo>
                    <a:pt x="13165" y="11821"/>
                  </a:lnTo>
                  <a:lnTo>
                    <a:pt x="13580" y="11625"/>
                  </a:lnTo>
                  <a:lnTo>
                    <a:pt x="14019" y="11430"/>
                  </a:lnTo>
                  <a:lnTo>
                    <a:pt x="14410" y="11210"/>
                  </a:lnTo>
                  <a:lnTo>
                    <a:pt x="14825" y="10966"/>
                  </a:lnTo>
                  <a:lnTo>
                    <a:pt x="15192" y="10722"/>
                  </a:lnTo>
                  <a:lnTo>
                    <a:pt x="15924" y="10209"/>
                  </a:lnTo>
                  <a:lnTo>
                    <a:pt x="16608" y="9672"/>
                  </a:lnTo>
                  <a:lnTo>
                    <a:pt x="17219" y="9134"/>
                  </a:lnTo>
                  <a:lnTo>
                    <a:pt x="17756" y="8621"/>
                  </a:lnTo>
                  <a:lnTo>
                    <a:pt x="18245" y="8133"/>
                  </a:lnTo>
                  <a:lnTo>
                    <a:pt x="18635" y="7669"/>
                  </a:lnTo>
                  <a:lnTo>
                    <a:pt x="19222" y="6985"/>
                  </a:lnTo>
                  <a:lnTo>
                    <a:pt x="19466" y="6668"/>
                  </a:lnTo>
                  <a:lnTo>
                    <a:pt x="19783" y="6252"/>
                  </a:lnTo>
                  <a:lnTo>
                    <a:pt x="19466" y="5837"/>
                  </a:lnTo>
                  <a:lnTo>
                    <a:pt x="19222" y="5520"/>
                  </a:lnTo>
                  <a:lnTo>
                    <a:pt x="18635" y="4836"/>
                  </a:lnTo>
                  <a:lnTo>
                    <a:pt x="18245" y="4372"/>
                  </a:lnTo>
                  <a:lnTo>
                    <a:pt x="17756" y="3883"/>
                  </a:lnTo>
                  <a:lnTo>
                    <a:pt x="17219" y="3370"/>
                  </a:lnTo>
                  <a:lnTo>
                    <a:pt x="16608" y="2833"/>
                  </a:lnTo>
                  <a:lnTo>
                    <a:pt x="15924" y="2296"/>
                  </a:lnTo>
                  <a:lnTo>
                    <a:pt x="15192" y="1783"/>
                  </a:lnTo>
                  <a:lnTo>
                    <a:pt x="14825" y="1539"/>
                  </a:lnTo>
                  <a:lnTo>
                    <a:pt x="14410" y="1295"/>
                  </a:lnTo>
                  <a:lnTo>
                    <a:pt x="14019" y="1075"/>
                  </a:lnTo>
                  <a:lnTo>
                    <a:pt x="13580" y="879"/>
                  </a:lnTo>
                  <a:lnTo>
                    <a:pt x="13165" y="684"/>
                  </a:lnTo>
                  <a:lnTo>
                    <a:pt x="12725" y="513"/>
                  </a:lnTo>
                  <a:lnTo>
                    <a:pt x="12261" y="366"/>
                  </a:lnTo>
                  <a:lnTo>
                    <a:pt x="11821" y="244"/>
                  </a:lnTo>
                  <a:lnTo>
                    <a:pt x="11333" y="147"/>
                  </a:lnTo>
                  <a:lnTo>
                    <a:pt x="10869" y="73"/>
                  </a:lnTo>
                  <a:lnTo>
                    <a:pt x="10380" y="25"/>
                  </a:lnTo>
                  <a:lnTo>
                    <a:pt x="989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82B1E5"/>
                </a:solidFill>
              </a:endParaRPr>
            </a:p>
          </p:txBody>
        </p:sp>
        <p:sp>
          <p:nvSpPr>
            <p:cNvPr id="11" name="Google Shape;546;p38">
              <a:extLst>
                <a:ext uri="{FF2B5EF4-FFF2-40B4-BE49-F238E27FC236}">
                  <a16:creationId xmlns:a16="http://schemas.microsoft.com/office/drawing/2014/main" id="{BE4F9495-16E9-4370-A85C-4B1B4AF749A2}"/>
                </a:ext>
              </a:extLst>
            </p:cNvPr>
            <p:cNvSpPr/>
            <p:nvPr/>
          </p:nvSpPr>
          <p:spPr>
            <a:xfrm>
              <a:off x="3384400" y="3091350"/>
              <a:ext cx="208850" cy="208825"/>
            </a:xfrm>
            <a:custGeom>
              <a:avLst/>
              <a:gdLst/>
              <a:ahLst/>
              <a:cxnLst/>
              <a:rect l="l" t="t" r="r" b="b"/>
              <a:pathLst>
                <a:path w="8354" h="8353" extrusionOk="0">
                  <a:moveTo>
                    <a:pt x="4177" y="0"/>
                  </a:moveTo>
                  <a:lnTo>
                    <a:pt x="3762" y="24"/>
                  </a:lnTo>
                  <a:lnTo>
                    <a:pt x="3347" y="73"/>
                  </a:lnTo>
                  <a:lnTo>
                    <a:pt x="2931" y="195"/>
                  </a:lnTo>
                  <a:lnTo>
                    <a:pt x="2541" y="318"/>
                  </a:lnTo>
                  <a:lnTo>
                    <a:pt x="2174" y="513"/>
                  </a:lnTo>
                  <a:lnTo>
                    <a:pt x="1832" y="708"/>
                  </a:lnTo>
                  <a:lnTo>
                    <a:pt x="1515" y="953"/>
                  </a:lnTo>
                  <a:lnTo>
                    <a:pt x="1222" y="1221"/>
                  </a:lnTo>
                  <a:lnTo>
                    <a:pt x="953" y="1514"/>
                  </a:lnTo>
                  <a:lnTo>
                    <a:pt x="709" y="1832"/>
                  </a:lnTo>
                  <a:lnTo>
                    <a:pt x="514" y="2174"/>
                  </a:lnTo>
                  <a:lnTo>
                    <a:pt x="318" y="2540"/>
                  </a:lnTo>
                  <a:lnTo>
                    <a:pt x="196" y="2931"/>
                  </a:lnTo>
                  <a:lnTo>
                    <a:pt x="74" y="3346"/>
                  </a:lnTo>
                  <a:lnTo>
                    <a:pt x="25" y="3761"/>
                  </a:lnTo>
                  <a:lnTo>
                    <a:pt x="1" y="4176"/>
                  </a:lnTo>
                  <a:lnTo>
                    <a:pt x="25" y="4592"/>
                  </a:lnTo>
                  <a:lnTo>
                    <a:pt x="74" y="5007"/>
                  </a:lnTo>
                  <a:lnTo>
                    <a:pt x="196" y="5422"/>
                  </a:lnTo>
                  <a:lnTo>
                    <a:pt x="318" y="5813"/>
                  </a:lnTo>
                  <a:lnTo>
                    <a:pt x="514" y="6179"/>
                  </a:lnTo>
                  <a:lnTo>
                    <a:pt x="709" y="6521"/>
                  </a:lnTo>
                  <a:lnTo>
                    <a:pt x="953" y="6839"/>
                  </a:lnTo>
                  <a:lnTo>
                    <a:pt x="1222" y="7132"/>
                  </a:lnTo>
                  <a:lnTo>
                    <a:pt x="1515" y="7400"/>
                  </a:lnTo>
                  <a:lnTo>
                    <a:pt x="1832" y="7644"/>
                  </a:lnTo>
                  <a:lnTo>
                    <a:pt x="2174" y="7840"/>
                  </a:lnTo>
                  <a:lnTo>
                    <a:pt x="2541" y="8035"/>
                  </a:lnTo>
                  <a:lnTo>
                    <a:pt x="2931" y="8157"/>
                  </a:lnTo>
                  <a:lnTo>
                    <a:pt x="3347" y="8279"/>
                  </a:lnTo>
                  <a:lnTo>
                    <a:pt x="3762" y="8328"/>
                  </a:lnTo>
                  <a:lnTo>
                    <a:pt x="4177" y="8353"/>
                  </a:lnTo>
                  <a:lnTo>
                    <a:pt x="4592" y="8328"/>
                  </a:lnTo>
                  <a:lnTo>
                    <a:pt x="5007" y="8279"/>
                  </a:lnTo>
                  <a:lnTo>
                    <a:pt x="5423" y="8157"/>
                  </a:lnTo>
                  <a:lnTo>
                    <a:pt x="5813" y="8035"/>
                  </a:lnTo>
                  <a:lnTo>
                    <a:pt x="6180" y="7840"/>
                  </a:lnTo>
                  <a:lnTo>
                    <a:pt x="6522" y="7644"/>
                  </a:lnTo>
                  <a:lnTo>
                    <a:pt x="6839" y="7400"/>
                  </a:lnTo>
                  <a:lnTo>
                    <a:pt x="7132" y="7132"/>
                  </a:lnTo>
                  <a:lnTo>
                    <a:pt x="7401" y="6839"/>
                  </a:lnTo>
                  <a:lnTo>
                    <a:pt x="7645" y="6521"/>
                  </a:lnTo>
                  <a:lnTo>
                    <a:pt x="7840" y="6179"/>
                  </a:lnTo>
                  <a:lnTo>
                    <a:pt x="8036" y="5813"/>
                  </a:lnTo>
                  <a:lnTo>
                    <a:pt x="8158" y="5422"/>
                  </a:lnTo>
                  <a:lnTo>
                    <a:pt x="8280" y="5007"/>
                  </a:lnTo>
                  <a:lnTo>
                    <a:pt x="8329" y="4592"/>
                  </a:lnTo>
                  <a:lnTo>
                    <a:pt x="8353" y="4176"/>
                  </a:lnTo>
                  <a:lnTo>
                    <a:pt x="8329" y="3737"/>
                  </a:lnTo>
                  <a:lnTo>
                    <a:pt x="8256" y="3297"/>
                  </a:lnTo>
                  <a:lnTo>
                    <a:pt x="8134" y="3517"/>
                  </a:lnTo>
                  <a:lnTo>
                    <a:pt x="8011" y="3688"/>
                  </a:lnTo>
                  <a:lnTo>
                    <a:pt x="7840" y="3859"/>
                  </a:lnTo>
                  <a:lnTo>
                    <a:pt x="7645" y="4005"/>
                  </a:lnTo>
                  <a:lnTo>
                    <a:pt x="7425" y="4128"/>
                  </a:lnTo>
                  <a:lnTo>
                    <a:pt x="7205" y="4201"/>
                  </a:lnTo>
                  <a:lnTo>
                    <a:pt x="6961" y="4250"/>
                  </a:lnTo>
                  <a:lnTo>
                    <a:pt x="6717" y="4274"/>
                  </a:lnTo>
                  <a:lnTo>
                    <a:pt x="6546" y="4274"/>
                  </a:lnTo>
                  <a:lnTo>
                    <a:pt x="6375" y="4250"/>
                  </a:lnTo>
                  <a:lnTo>
                    <a:pt x="6204" y="4201"/>
                  </a:lnTo>
                  <a:lnTo>
                    <a:pt x="6058" y="4152"/>
                  </a:lnTo>
                  <a:lnTo>
                    <a:pt x="5887" y="4079"/>
                  </a:lnTo>
                  <a:lnTo>
                    <a:pt x="5764" y="3981"/>
                  </a:lnTo>
                  <a:lnTo>
                    <a:pt x="5618" y="3883"/>
                  </a:lnTo>
                  <a:lnTo>
                    <a:pt x="5496" y="3786"/>
                  </a:lnTo>
                  <a:lnTo>
                    <a:pt x="5398" y="3664"/>
                  </a:lnTo>
                  <a:lnTo>
                    <a:pt x="5300" y="3517"/>
                  </a:lnTo>
                  <a:lnTo>
                    <a:pt x="5203" y="3395"/>
                  </a:lnTo>
                  <a:lnTo>
                    <a:pt x="5129" y="3224"/>
                  </a:lnTo>
                  <a:lnTo>
                    <a:pt x="5081" y="3077"/>
                  </a:lnTo>
                  <a:lnTo>
                    <a:pt x="5032" y="2906"/>
                  </a:lnTo>
                  <a:lnTo>
                    <a:pt x="5007" y="2735"/>
                  </a:lnTo>
                  <a:lnTo>
                    <a:pt x="5007" y="2564"/>
                  </a:lnTo>
                  <a:lnTo>
                    <a:pt x="5007" y="2394"/>
                  </a:lnTo>
                  <a:lnTo>
                    <a:pt x="5032" y="2223"/>
                  </a:lnTo>
                  <a:lnTo>
                    <a:pt x="5081" y="2052"/>
                  </a:lnTo>
                  <a:lnTo>
                    <a:pt x="5129" y="1905"/>
                  </a:lnTo>
                  <a:lnTo>
                    <a:pt x="5203" y="1759"/>
                  </a:lnTo>
                  <a:lnTo>
                    <a:pt x="5300" y="1612"/>
                  </a:lnTo>
                  <a:lnTo>
                    <a:pt x="5398" y="1490"/>
                  </a:lnTo>
                  <a:lnTo>
                    <a:pt x="5496" y="1368"/>
                  </a:lnTo>
                  <a:lnTo>
                    <a:pt x="5618" y="1246"/>
                  </a:lnTo>
                  <a:lnTo>
                    <a:pt x="5764" y="1148"/>
                  </a:lnTo>
                  <a:lnTo>
                    <a:pt x="5887" y="1075"/>
                  </a:lnTo>
                  <a:lnTo>
                    <a:pt x="6033" y="1001"/>
                  </a:lnTo>
                  <a:lnTo>
                    <a:pt x="6204" y="928"/>
                  </a:lnTo>
                  <a:lnTo>
                    <a:pt x="6375" y="879"/>
                  </a:lnTo>
                  <a:lnTo>
                    <a:pt x="6522" y="855"/>
                  </a:lnTo>
                  <a:lnTo>
                    <a:pt x="6717" y="855"/>
                  </a:lnTo>
                  <a:lnTo>
                    <a:pt x="6448" y="659"/>
                  </a:lnTo>
                  <a:lnTo>
                    <a:pt x="6155" y="489"/>
                  </a:lnTo>
                  <a:lnTo>
                    <a:pt x="5838" y="342"/>
                  </a:lnTo>
                  <a:lnTo>
                    <a:pt x="5545" y="220"/>
                  </a:lnTo>
                  <a:lnTo>
                    <a:pt x="5203" y="122"/>
                  </a:lnTo>
                  <a:lnTo>
                    <a:pt x="4885" y="49"/>
                  </a:lnTo>
                  <a:lnTo>
                    <a:pt x="4519" y="24"/>
                  </a:lnTo>
                  <a:lnTo>
                    <a:pt x="417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82B1E5"/>
                </a:solidFill>
              </a:endParaRPr>
            </a:p>
          </p:txBody>
        </p:sp>
      </p:grpSp>
      <p:sp>
        <p:nvSpPr>
          <p:cNvPr id="2" name="CuadroTexto 1">
            <a:extLst>
              <a:ext uri="{FF2B5EF4-FFF2-40B4-BE49-F238E27FC236}">
                <a16:creationId xmlns:a16="http://schemas.microsoft.com/office/drawing/2014/main" id="{46945133-BB49-4ED3-9255-55EA4107C786}"/>
              </a:ext>
            </a:extLst>
          </p:cNvPr>
          <p:cNvSpPr txBox="1"/>
          <p:nvPr/>
        </p:nvSpPr>
        <p:spPr>
          <a:xfrm>
            <a:off x="745160" y="2164557"/>
            <a:ext cx="2445790" cy="307777"/>
          </a:xfrm>
          <a:prstGeom prst="rect">
            <a:avLst/>
          </a:prstGeom>
          <a:solidFill>
            <a:srgbClr val="FFD13F"/>
          </a:solidFill>
          <a:ln w="28575"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CL" dirty="0"/>
              <a:t>Vector de orden 5 divisiones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514653F2-7B78-4198-8BBA-58797E1B5F03}"/>
              </a:ext>
            </a:extLst>
          </p:cNvPr>
          <p:cNvSpPr txBox="1"/>
          <p:nvPr/>
        </p:nvSpPr>
        <p:spPr>
          <a:xfrm>
            <a:off x="745160" y="3280688"/>
            <a:ext cx="2445790" cy="30777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CL" dirty="0"/>
              <a:t>Vector de orden 5 HOG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C3109EAD-5D06-439D-B78D-890C583C6533}"/>
              </a:ext>
            </a:extLst>
          </p:cNvPr>
          <p:cNvSpPr/>
          <p:nvPr/>
        </p:nvSpPr>
        <p:spPr>
          <a:xfrm>
            <a:off x="3693729" y="2164557"/>
            <a:ext cx="2307432" cy="1423908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uadroTexto 3">
                <a:extLst>
                  <a:ext uri="{FF2B5EF4-FFF2-40B4-BE49-F238E27FC236}">
                    <a16:creationId xmlns:a16="http://schemas.microsoft.com/office/drawing/2014/main" id="{336B9D09-A33C-4D7C-BEC7-04BEA4B7DB69}"/>
                  </a:ext>
                </a:extLst>
              </p:cNvPr>
              <p:cNvSpPr txBox="1"/>
              <p:nvPr/>
            </p:nvSpPr>
            <p:spPr>
              <a:xfrm>
                <a:off x="3693729" y="2659400"/>
                <a:ext cx="2307432" cy="434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1200" b="1" i="1" smtClean="0">
                          <a:latin typeface="Cambria Math" panose="02040503050406030204" pitchFamily="18" charset="0"/>
                        </a:rPr>
                        <m:t>𝑰𝑹𝑷</m:t>
                      </m:r>
                      <m:d>
                        <m:dPr>
                          <m:ctrlPr>
                            <a:rPr lang="es-CL" sz="1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L" sz="1200" b="1" i="1" smtClean="0">
                              <a:latin typeface="Cambria Math" panose="02040503050406030204" pitchFamily="18" charset="0"/>
                            </a:rPr>
                            <m:t>𝒇𝒊𝒈</m:t>
                          </m:r>
                        </m:e>
                      </m:d>
                      <m:r>
                        <a:rPr lang="es-CL" sz="12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CL" sz="12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CL" sz="12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nary>
                            <m:naryPr>
                              <m:chr m:val="∑"/>
                              <m:ctrlPr>
                                <a:rPr lang="es-CL" sz="1200" b="1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s-CL" sz="1200" b="1" i="1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es-CL" sz="1200" b="1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s-CL" sz="12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s-CL" sz="12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CL" sz="1200" b="1" i="1" smtClean="0">
                                      <a:latin typeface="Cambria Math" panose="02040503050406030204" pitchFamily="18" charset="0"/>
                                    </a:rPr>
                                    <m:t>𝑵</m:t>
                                  </m:r>
                                </m:e>
                                <m:sub>
                                  <m:r>
                                    <a:rPr lang="es-CL" sz="1200" b="1" i="1" smtClean="0">
                                      <a:latin typeface="Cambria Math" panose="02040503050406030204" pitchFamily="18" charset="0"/>
                                    </a:rPr>
                                    <m:t>𝒍𝒊𝒔𝒕𝒂𝒔</m:t>
                                  </m:r>
                                </m:sub>
                              </m:sSub>
                            </m:sup>
                            <m:e>
                              <m:sSub>
                                <m:sSubPr>
                                  <m:ctrlPr>
                                    <a:rPr lang="es-CL" sz="12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CL" sz="1200" b="1" i="1" smtClean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  <m:r>
                                    <a:rPr lang="es-CL" sz="1200" b="1" i="1" smtClean="0">
                                      <a:latin typeface="Cambria Math" panose="02040503050406030204" pitchFamily="18" charset="0"/>
                                    </a:rPr>
                                    <m:t>/</m:t>
                                  </m:r>
                                  <m:r>
                                    <a:rPr lang="es-CL" sz="1200" b="1" i="1" smtClean="0">
                                      <a:latin typeface="Cambria Math" panose="02040503050406030204" pitchFamily="18" charset="0"/>
                                    </a:rPr>
                                    <m:t>𝑷</m:t>
                                  </m:r>
                                </m:e>
                                <m:sub>
                                  <m:r>
                                    <a:rPr lang="es-CL" sz="1200" b="1" i="1" smtClean="0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s-CL" sz="12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s-CL" sz="1200" b="1" i="1" smtClean="0">
                                      <a:latin typeface="Cambria Math" panose="02040503050406030204" pitchFamily="18" charset="0"/>
                                    </a:rPr>
                                    <m:t>𝒇𝒊𝒈</m:t>
                                  </m:r>
                                </m:e>
                              </m:d>
                              <m:r>
                                <a:rPr lang="es-CL" sz="1200" b="1" i="1" smtClean="0">
                                  <a:latin typeface="Cambria Math" panose="02040503050406030204" pitchFamily="18" charset="0"/>
                                </a:rPr>
                                <m:t>    </m:t>
                              </m:r>
                            </m:e>
                          </m:nary>
                          <m:r>
                            <a:rPr lang="es-CL" sz="1200" b="1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</m:den>
                      </m:f>
                    </m:oMath>
                  </m:oMathPara>
                </a14:m>
                <a:endParaRPr lang="es-CL" sz="1200" b="1" dirty="0"/>
              </a:p>
            </p:txBody>
          </p:sp>
        </mc:Choice>
        <mc:Fallback xmlns="">
          <p:sp>
            <p:nvSpPr>
              <p:cNvPr id="4" name="CuadroTexto 3">
                <a:extLst>
                  <a:ext uri="{FF2B5EF4-FFF2-40B4-BE49-F238E27FC236}">
                    <a16:creationId xmlns:a16="http://schemas.microsoft.com/office/drawing/2014/main" id="{336B9D09-A33C-4D7C-BEC7-04BEA4B7DB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3729" y="2659400"/>
                <a:ext cx="2307432" cy="434221"/>
              </a:xfrm>
              <a:prstGeom prst="rect">
                <a:avLst/>
              </a:prstGeom>
              <a:blipFill>
                <a:blip r:embed="rId3"/>
                <a:stretch>
                  <a:fillRect l="-529" t="-19718" b="-108451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Conector: angular 5">
            <a:extLst>
              <a:ext uri="{FF2B5EF4-FFF2-40B4-BE49-F238E27FC236}">
                <a16:creationId xmlns:a16="http://schemas.microsoft.com/office/drawing/2014/main" id="{D9AB52E0-0425-44A8-9277-B0DA5C2AC2D4}"/>
              </a:ext>
            </a:extLst>
          </p:cNvPr>
          <p:cNvCxnSpPr>
            <a:stCxn id="2" idx="3"/>
            <a:endCxn id="4" idx="1"/>
          </p:cNvCxnSpPr>
          <p:nvPr/>
        </p:nvCxnSpPr>
        <p:spPr>
          <a:xfrm>
            <a:off x="3190950" y="2318446"/>
            <a:ext cx="502779" cy="558065"/>
          </a:xfrm>
          <a:prstGeom prst="bentConnector3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: angular 13">
            <a:extLst>
              <a:ext uri="{FF2B5EF4-FFF2-40B4-BE49-F238E27FC236}">
                <a16:creationId xmlns:a16="http://schemas.microsoft.com/office/drawing/2014/main" id="{54DCAEE7-BEA2-4141-998F-909C1E3E8DB1}"/>
              </a:ext>
            </a:extLst>
          </p:cNvPr>
          <p:cNvCxnSpPr>
            <a:cxnSpLocks/>
            <a:stCxn id="12" idx="3"/>
            <a:endCxn id="4" idx="1"/>
          </p:cNvCxnSpPr>
          <p:nvPr/>
        </p:nvCxnSpPr>
        <p:spPr>
          <a:xfrm flipV="1">
            <a:off x="3190950" y="2876511"/>
            <a:ext cx="502779" cy="558066"/>
          </a:xfrm>
          <a:prstGeom prst="bentConnector3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uadroTexto 16">
            <a:extLst>
              <a:ext uri="{FF2B5EF4-FFF2-40B4-BE49-F238E27FC236}">
                <a16:creationId xmlns:a16="http://schemas.microsoft.com/office/drawing/2014/main" id="{49D92008-3A97-4519-A516-9E9F7CD59971}"/>
              </a:ext>
            </a:extLst>
          </p:cNvPr>
          <p:cNvSpPr txBox="1"/>
          <p:nvPr/>
        </p:nvSpPr>
        <p:spPr>
          <a:xfrm>
            <a:off x="6362468" y="2722621"/>
            <a:ext cx="1943011" cy="30777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CL" dirty="0"/>
              <a:t>Vector de orden IRP</a:t>
            </a:r>
          </a:p>
        </p:txBody>
      </p:sp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id="{EFD65425-1187-4D13-B1B8-1AF5CF5D875D}"/>
              </a:ext>
            </a:extLst>
          </p:cNvPr>
          <p:cNvCxnSpPr>
            <a:stCxn id="4" idx="3"/>
            <a:endCxn id="17" idx="1"/>
          </p:cNvCxnSpPr>
          <p:nvPr/>
        </p:nvCxnSpPr>
        <p:spPr>
          <a:xfrm flipV="1">
            <a:off x="6001161" y="2876510"/>
            <a:ext cx="361307" cy="1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35188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5"/>
          <p:cNvSpPr txBox="1">
            <a:spLocks noGrp="1"/>
          </p:cNvSpPr>
          <p:nvPr>
            <p:ph type="ctrTitle"/>
          </p:nvPr>
        </p:nvSpPr>
        <p:spPr>
          <a:xfrm>
            <a:off x="685800" y="2726342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dirty="0"/>
              <a:t>Resultados III</a:t>
            </a:r>
            <a:endParaRPr dirty="0"/>
          </a:p>
        </p:txBody>
      </p:sp>
      <p:sp>
        <p:nvSpPr>
          <p:cNvPr id="90" name="Google Shape;90;p15"/>
          <p:cNvSpPr txBox="1"/>
          <p:nvPr/>
        </p:nvSpPr>
        <p:spPr>
          <a:xfrm>
            <a:off x="7811325" y="0"/>
            <a:ext cx="960900" cy="13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9600" dirty="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7</a:t>
            </a:r>
            <a:endParaRPr sz="9600" dirty="0">
              <a:solidFill>
                <a:srgbClr val="434343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17583748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7"/>
          <p:cNvSpPr txBox="1">
            <a:spLocks noGrp="1"/>
          </p:cNvSpPr>
          <p:nvPr>
            <p:ph type="title"/>
          </p:nvPr>
        </p:nvSpPr>
        <p:spPr>
          <a:xfrm>
            <a:off x="646751" y="465762"/>
            <a:ext cx="68661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200" dirty="0"/>
              <a:t>Cálculo de métricas</a:t>
            </a:r>
            <a:endParaRPr sz="3200" dirty="0"/>
          </a:p>
        </p:txBody>
      </p:sp>
      <p:sp>
        <p:nvSpPr>
          <p:cNvPr id="103" name="Google Shape;103;p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sp>
        <p:nvSpPr>
          <p:cNvPr id="21" name="Google Shape;102;p17">
            <a:extLst>
              <a:ext uri="{FF2B5EF4-FFF2-40B4-BE49-F238E27FC236}">
                <a16:creationId xmlns:a16="http://schemas.microsoft.com/office/drawing/2014/main" id="{C91F96A2-ECF1-49A9-9B03-E7888F76666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47480" y="1020495"/>
            <a:ext cx="7193270" cy="236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-457200"/>
            <a:r>
              <a:rPr lang="es-CL" dirty="0"/>
              <a:t>Se calcula la métrica </a:t>
            </a:r>
            <a:r>
              <a:rPr lang="es-CL" i="1" dirty="0"/>
              <a:t>Rank normalizado promedio </a:t>
            </a:r>
            <a:r>
              <a:rPr lang="es-CL" dirty="0"/>
              <a:t>con el fin de realizar una comparación cuantitativa de los métodos.</a:t>
            </a:r>
            <a:endParaRPr lang="es-CL" sz="20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000" dirty="0"/>
          </a:p>
        </p:txBody>
      </p:sp>
      <p:grpSp>
        <p:nvGrpSpPr>
          <p:cNvPr id="9" name="Google Shape;544;p38">
            <a:extLst>
              <a:ext uri="{FF2B5EF4-FFF2-40B4-BE49-F238E27FC236}">
                <a16:creationId xmlns:a16="http://schemas.microsoft.com/office/drawing/2014/main" id="{2EA08D8C-E59C-4727-BE7D-A094F670BED0}"/>
              </a:ext>
            </a:extLst>
          </p:cNvPr>
          <p:cNvGrpSpPr/>
          <p:nvPr/>
        </p:nvGrpSpPr>
        <p:grpSpPr>
          <a:xfrm>
            <a:off x="8005487" y="150833"/>
            <a:ext cx="1038501" cy="656411"/>
            <a:chOff x="3241525" y="3039450"/>
            <a:chExt cx="494600" cy="312625"/>
          </a:xfrm>
          <a:solidFill>
            <a:srgbClr val="82B1E5"/>
          </a:solidFill>
        </p:grpSpPr>
        <p:sp>
          <p:nvSpPr>
            <p:cNvPr id="10" name="Google Shape;545;p38">
              <a:extLst>
                <a:ext uri="{FF2B5EF4-FFF2-40B4-BE49-F238E27FC236}">
                  <a16:creationId xmlns:a16="http://schemas.microsoft.com/office/drawing/2014/main" id="{FB46CE9D-169A-4290-8904-9DB54BC24622}"/>
                </a:ext>
              </a:extLst>
            </p:cNvPr>
            <p:cNvSpPr/>
            <p:nvPr/>
          </p:nvSpPr>
          <p:spPr>
            <a:xfrm>
              <a:off x="3241525" y="3039450"/>
              <a:ext cx="494600" cy="312625"/>
            </a:xfrm>
            <a:custGeom>
              <a:avLst/>
              <a:gdLst/>
              <a:ahLst/>
              <a:cxnLst/>
              <a:rect l="l" t="t" r="r" b="b"/>
              <a:pathLst>
                <a:path w="19784" h="12505" extrusionOk="0">
                  <a:moveTo>
                    <a:pt x="9892" y="977"/>
                  </a:moveTo>
                  <a:lnTo>
                    <a:pt x="10356" y="1001"/>
                  </a:lnTo>
                  <a:lnTo>
                    <a:pt x="10796" y="1050"/>
                  </a:lnTo>
                  <a:lnTo>
                    <a:pt x="11235" y="1124"/>
                  </a:lnTo>
                  <a:lnTo>
                    <a:pt x="11675" y="1221"/>
                  </a:lnTo>
                  <a:lnTo>
                    <a:pt x="12090" y="1343"/>
                  </a:lnTo>
                  <a:lnTo>
                    <a:pt x="12505" y="1490"/>
                  </a:lnTo>
                  <a:lnTo>
                    <a:pt x="12920" y="1661"/>
                  </a:lnTo>
                  <a:lnTo>
                    <a:pt x="13311" y="1832"/>
                  </a:lnTo>
                  <a:lnTo>
                    <a:pt x="13702" y="2027"/>
                  </a:lnTo>
                  <a:lnTo>
                    <a:pt x="14068" y="2223"/>
                  </a:lnTo>
                  <a:lnTo>
                    <a:pt x="14752" y="2662"/>
                  </a:lnTo>
                  <a:lnTo>
                    <a:pt x="15412" y="3126"/>
                  </a:lnTo>
                  <a:lnTo>
                    <a:pt x="15973" y="3590"/>
                  </a:lnTo>
                  <a:lnTo>
                    <a:pt x="16462" y="4005"/>
                  </a:lnTo>
                  <a:lnTo>
                    <a:pt x="16901" y="4421"/>
                  </a:lnTo>
                  <a:lnTo>
                    <a:pt x="17292" y="4811"/>
                  </a:lnTo>
                  <a:lnTo>
                    <a:pt x="17634" y="5178"/>
                  </a:lnTo>
                  <a:lnTo>
                    <a:pt x="18196" y="5813"/>
                  </a:lnTo>
                  <a:lnTo>
                    <a:pt x="18562" y="6252"/>
                  </a:lnTo>
                  <a:lnTo>
                    <a:pt x="18196" y="6692"/>
                  </a:lnTo>
                  <a:lnTo>
                    <a:pt x="17634" y="7327"/>
                  </a:lnTo>
                  <a:lnTo>
                    <a:pt x="17292" y="7693"/>
                  </a:lnTo>
                  <a:lnTo>
                    <a:pt x="16901" y="8084"/>
                  </a:lnTo>
                  <a:lnTo>
                    <a:pt x="16462" y="8499"/>
                  </a:lnTo>
                  <a:lnTo>
                    <a:pt x="15973" y="8915"/>
                  </a:lnTo>
                  <a:lnTo>
                    <a:pt x="15412" y="9379"/>
                  </a:lnTo>
                  <a:lnTo>
                    <a:pt x="14752" y="9843"/>
                  </a:lnTo>
                  <a:lnTo>
                    <a:pt x="14068" y="10282"/>
                  </a:lnTo>
                  <a:lnTo>
                    <a:pt x="13702" y="10478"/>
                  </a:lnTo>
                  <a:lnTo>
                    <a:pt x="13311" y="10673"/>
                  </a:lnTo>
                  <a:lnTo>
                    <a:pt x="12920" y="10844"/>
                  </a:lnTo>
                  <a:lnTo>
                    <a:pt x="12505" y="11015"/>
                  </a:lnTo>
                  <a:lnTo>
                    <a:pt x="12090" y="11161"/>
                  </a:lnTo>
                  <a:lnTo>
                    <a:pt x="11675" y="11284"/>
                  </a:lnTo>
                  <a:lnTo>
                    <a:pt x="11235" y="11381"/>
                  </a:lnTo>
                  <a:lnTo>
                    <a:pt x="10796" y="11455"/>
                  </a:lnTo>
                  <a:lnTo>
                    <a:pt x="10356" y="11503"/>
                  </a:lnTo>
                  <a:lnTo>
                    <a:pt x="9892" y="11528"/>
                  </a:lnTo>
                  <a:lnTo>
                    <a:pt x="9477" y="11528"/>
                  </a:lnTo>
                  <a:lnTo>
                    <a:pt x="9086" y="11479"/>
                  </a:lnTo>
                  <a:lnTo>
                    <a:pt x="8695" y="11430"/>
                  </a:lnTo>
                  <a:lnTo>
                    <a:pt x="8304" y="11332"/>
                  </a:lnTo>
                  <a:lnTo>
                    <a:pt x="7914" y="11235"/>
                  </a:lnTo>
                  <a:lnTo>
                    <a:pt x="7523" y="11113"/>
                  </a:lnTo>
                  <a:lnTo>
                    <a:pt x="7157" y="10990"/>
                  </a:lnTo>
                  <a:lnTo>
                    <a:pt x="6790" y="10844"/>
                  </a:lnTo>
                  <a:lnTo>
                    <a:pt x="6448" y="10673"/>
                  </a:lnTo>
                  <a:lnTo>
                    <a:pt x="6082" y="10502"/>
                  </a:lnTo>
                  <a:lnTo>
                    <a:pt x="5423" y="10111"/>
                  </a:lnTo>
                  <a:lnTo>
                    <a:pt x="4788" y="9696"/>
                  </a:lnTo>
                  <a:lnTo>
                    <a:pt x="4201" y="9232"/>
                  </a:lnTo>
                  <a:lnTo>
                    <a:pt x="3640" y="8792"/>
                  </a:lnTo>
                  <a:lnTo>
                    <a:pt x="3127" y="8328"/>
                  </a:lnTo>
                  <a:lnTo>
                    <a:pt x="2663" y="7889"/>
                  </a:lnTo>
                  <a:lnTo>
                    <a:pt x="2272" y="7474"/>
                  </a:lnTo>
                  <a:lnTo>
                    <a:pt x="1613" y="6741"/>
                  </a:lnTo>
                  <a:lnTo>
                    <a:pt x="1222" y="6252"/>
                  </a:lnTo>
                  <a:lnTo>
                    <a:pt x="1613" y="5764"/>
                  </a:lnTo>
                  <a:lnTo>
                    <a:pt x="2272" y="5031"/>
                  </a:lnTo>
                  <a:lnTo>
                    <a:pt x="2663" y="4616"/>
                  </a:lnTo>
                  <a:lnTo>
                    <a:pt x="3127" y="4176"/>
                  </a:lnTo>
                  <a:lnTo>
                    <a:pt x="3640" y="3712"/>
                  </a:lnTo>
                  <a:lnTo>
                    <a:pt x="4201" y="3273"/>
                  </a:lnTo>
                  <a:lnTo>
                    <a:pt x="4788" y="2833"/>
                  </a:lnTo>
                  <a:lnTo>
                    <a:pt x="5423" y="2394"/>
                  </a:lnTo>
                  <a:lnTo>
                    <a:pt x="6082" y="2003"/>
                  </a:lnTo>
                  <a:lnTo>
                    <a:pt x="6448" y="1832"/>
                  </a:lnTo>
                  <a:lnTo>
                    <a:pt x="6790" y="1661"/>
                  </a:lnTo>
                  <a:lnTo>
                    <a:pt x="7157" y="1514"/>
                  </a:lnTo>
                  <a:lnTo>
                    <a:pt x="7523" y="1392"/>
                  </a:lnTo>
                  <a:lnTo>
                    <a:pt x="7914" y="1270"/>
                  </a:lnTo>
                  <a:lnTo>
                    <a:pt x="8304" y="1172"/>
                  </a:lnTo>
                  <a:lnTo>
                    <a:pt x="8695" y="1075"/>
                  </a:lnTo>
                  <a:lnTo>
                    <a:pt x="9086" y="1026"/>
                  </a:lnTo>
                  <a:lnTo>
                    <a:pt x="9477" y="977"/>
                  </a:lnTo>
                  <a:close/>
                  <a:moveTo>
                    <a:pt x="9892" y="0"/>
                  </a:moveTo>
                  <a:lnTo>
                    <a:pt x="9404" y="25"/>
                  </a:lnTo>
                  <a:lnTo>
                    <a:pt x="8915" y="73"/>
                  </a:lnTo>
                  <a:lnTo>
                    <a:pt x="8451" y="147"/>
                  </a:lnTo>
                  <a:lnTo>
                    <a:pt x="7963" y="244"/>
                  </a:lnTo>
                  <a:lnTo>
                    <a:pt x="7523" y="366"/>
                  </a:lnTo>
                  <a:lnTo>
                    <a:pt x="7059" y="513"/>
                  </a:lnTo>
                  <a:lnTo>
                    <a:pt x="6619" y="684"/>
                  </a:lnTo>
                  <a:lnTo>
                    <a:pt x="6204" y="879"/>
                  </a:lnTo>
                  <a:lnTo>
                    <a:pt x="5765" y="1075"/>
                  </a:lnTo>
                  <a:lnTo>
                    <a:pt x="5374" y="1295"/>
                  </a:lnTo>
                  <a:lnTo>
                    <a:pt x="4959" y="1539"/>
                  </a:lnTo>
                  <a:lnTo>
                    <a:pt x="4592" y="1783"/>
                  </a:lnTo>
                  <a:lnTo>
                    <a:pt x="3860" y="2296"/>
                  </a:lnTo>
                  <a:lnTo>
                    <a:pt x="3176" y="2833"/>
                  </a:lnTo>
                  <a:lnTo>
                    <a:pt x="2565" y="3370"/>
                  </a:lnTo>
                  <a:lnTo>
                    <a:pt x="2028" y="3883"/>
                  </a:lnTo>
                  <a:lnTo>
                    <a:pt x="1539" y="4372"/>
                  </a:lnTo>
                  <a:lnTo>
                    <a:pt x="1149" y="4836"/>
                  </a:lnTo>
                  <a:lnTo>
                    <a:pt x="562" y="5520"/>
                  </a:lnTo>
                  <a:lnTo>
                    <a:pt x="318" y="5837"/>
                  </a:lnTo>
                  <a:lnTo>
                    <a:pt x="1" y="6252"/>
                  </a:lnTo>
                  <a:lnTo>
                    <a:pt x="318" y="6668"/>
                  </a:lnTo>
                  <a:lnTo>
                    <a:pt x="562" y="6985"/>
                  </a:lnTo>
                  <a:lnTo>
                    <a:pt x="1149" y="7669"/>
                  </a:lnTo>
                  <a:lnTo>
                    <a:pt x="1539" y="8133"/>
                  </a:lnTo>
                  <a:lnTo>
                    <a:pt x="2028" y="8621"/>
                  </a:lnTo>
                  <a:lnTo>
                    <a:pt x="2565" y="9134"/>
                  </a:lnTo>
                  <a:lnTo>
                    <a:pt x="3176" y="9672"/>
                  </a:lnTo>
                  <a:lnTo>
                    <a:pt x="3860" y="10209"/>
                  </a:lnTo>
                  <a:lnTo>
                    <a:pt x="4592" y="10722"/>
                  </a:lnTo>
                  <a:lnTo>
                    <a:pt x="4959" y="10966"/>
                  </a:lnTo>
                  <a:lnTo>
                    <a:pt x="5374" y="11210"/>
                  </a:lnTo>
                  <a:lnTo>
                    <a:pt x="5765" y="11430"/>
                  </a:lnTo>
                  <a:lnTo>
                    <a:pt x="6204" y="11625"/>
                  </a:lnTo>
                  <a:lnTo>
                    <a:pt x="6619" y="11821"/>
                  </a:lnTo>
                  <a:lnTo>
                    <a:pt x="7059" y="11992"/>
                  </a:lnTo>
                  <a:lnTo>
                    <a:pt x="7523" y="12138"/>
                  </a:lnTo>
                  <a:lnTo>
                    <a:pt x="7963" y="12260"/>
                  </a:lnTo>
                  <a:lnTo>
                    <a:pt x="8451" y="12358"/>
                  </a:lnTo>
                  <a:lnTo>
                    <a:pt x="8915" y="12431"/>
                  </a:lnTo>
                  <a:lnTo>
                    <a:pt x="9404" y="12480"/>
                  </a:lnTo>
                  <a:lnTo>
                    <a:pt x="9892" y="12505"/>
                  </a:lnTo>
                  <a:lnTo>
                    <a:pt x="10380" y="12480"/>
                  </a:lnTo>
                  <a:lnTo>
                    <a:pt x="10869" y="12431"/>
                  </a:lnTo>
                  <a:lnTo>
                    <a:pt x="11333" y="12358"/>
                  </a:lnTo>
                  <a:lnTo>
                    <a:pt x="11821" y="12260"/>
                  </a:lnTo>
                  <a:lnTo>
                    <a:pt x="12261" y="12138"/>
                  </a:lnTo>
                  <a:lnTo>
                    <a:pt x="12725" y="11992"/>
                  </a:lnTo>
                  <a:lnTo>
                    <a:pt x="13165" y="11821"/>
                  </a:lnTo>
                  <a:lnTo>
                    <a:pt x="13580" y="11625"/>
                  </a:lnTo>
                  <a:lnTo>
                    <a:pt x="14019" y="11430"/>
                  </a:lnTo>
                  <a:lnTo>
                    <a:pt x="14410" y="11210"/>
                  </a:lnTo>
                  <a:lnTo>
                    <a:pt x="14825" y="10966"/>
                  </a:lnTo>
                  <a:lnTo>
                    <a:pt x="15192" y="10722"/>
                  </a:lnTo>
                  <a:lnTo>
                    <a:pt x="15924" y="10209"/>
                  </a:lnTo>
                  <a:lnTo>
                    <a:pt x="16608" y="9672"/>
                  </a:lnTo>
                  <a:lnTo>
                    <a:pt x="17219" y="9134"/>
                  </a:lnTo>
                  <a:lnTo>
                    <a:pt x="17756" y="8621"/>
                  </a:lnTo>
                  <a:lnTo>
                    <a:pt x="18245" y="8133"/>
                  </a:lnTo>
                  <a:lnTo>
                    <a:pt x="18635" y="7669"/>
                  </a:lnTo>
                  <a:lnTo>
                    <a:pt x="19222" y="6985"/>
                  </a:lnTo>
                  <a:lnTo>
                    <a:pt x="19466" y="6668"/>
                  </a:lnTo>
                  <a:lnTo>
                    <a:pt x="19783" y="6252"/>
                  </a:lnTo>
                  <a:lnTo>
                    <a:pt x="19466" y="5837"/>
                  </a:lnTo>
                  <a:lnTo>
                    <a:pt x="19222" y="5520"/>
                  </a:lnTo>
                  <a:lnTo>
                    <a:pt x="18635" y="4836"/>
                  </a:lnTo>
                  <a:lnTo>
                    <a:pt x="18245" y="4372"/>
                  </a:lnTo>
                  <a:lnTo>
                    <a:pt x="17756" y="3883"/>
                  </a:lnTo>
                  <a:lnTo>
                    <a:pt x="17219" y="3370"/>
                  </a:lnTo>
                  <a:lnTo>
                    <a:pt x="16608" y="2833"/>
                  </a:lnTo>
                  <a:lnTo>
                    <a:pt x="15924" y="2296"/>
                  </a:lnTo>
                  <a:lnTo>
                    <a:pt x="15192" y="1783"/>
                  </a:lnTo>
                  <a:lnTo>
                    <a:pt x="14825" y="1539"/>
                  </a:lnTo>
                  <a:lnTo>
                    <a:pt x="14410" y="1295"/>
                  </a:lnTo>
                  <a:lnTo>
                    <a:pt x="14019" y="1075"/>
                  </a:lnTo>
                  <a:lnTo>
                    <a:pt x="13580" y="879"/>
                  </a:lnTo>
                  <a:lnTo>
                    <a:pt x="13165" y="684"/>
                  </a:lnTo>
                  <a:lnTo>
                    <a:pt x="12725" y="513"/>
                  </a:lnTo>
                  <a:lnTo>
                    <a:pt x="12261" y="366"/>
                  </a:lnTo>
                  <a:lnTo>
                    <a:pt x="11821" y="244"/>
                  </a:lnTo>
                  <a:lnTo>
                    <a:pt x="11333" y="147"/>
                  </a:lnTo>
                  <a:lnTo>
                    <a:pt x="10869" y="73"/>
                  </a:lnTo>
                  <a:lnTo>
                    <a:pt x="10380" y="25"/>
                  </a:lnTo>
                  <a:lnTo>
                    <a:pt x="989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82B1E5"/>
                </a:solidFill>
              </a:endParaRPr>
            </a:p>
          </p:txBody>
        </p:sp>
        <p:sp>
          <p:nvSpPr>
            <p:cNvPr id="11" name="Google Shape;546;p38">
              <a:extLst>
                <a:ext uri="{FF2B5EF4-FFF2-40B4-BE49-F238E27FC236}">
                  <a16:creationId xmlns:a16="http://schemas.microsoft.com/office/drawing/2014/main" id="{BE4F9495-16E9-4370-A85C-4B1B4AF749A2}"/>
                </a:ext>
              </a:extLst>
            </p:cNvPr>
            <p:cNvSpPr/>
            <p:nvPr/>
          </p:nvSpPr>
          <p:spPr>
            <a:xfrm>
              <a:off x="3384400" y="3091350"/>
              <a:ext cx="208850" cy="208825"/>
            </a:xfrm>
            <a:custGeom>
              <a:avLst/>
              <a:gdLst/>
              <a:ahLst/>
              <a:cxnLst/>
              <a:rect l="l" t="t" r="r" b="b"/>
              <a:pathLst>
                <a:path w="8354" h="8353" extrusionOk="0">
                  <a:moveTo>
                    <a:pt x="4177" y="0"/>
                  </a:moveTo>
                  <a:lnTo>
                    <a:pt x="3762" y="24"/>
                  </a:lnTo>
                  <a:lnTo>
                    <a:pt x="3347" y="73"/>
                  </a:lnTo>
                  <a:lnTo>
                    <a:pt x="2931" y="195"/>
                  </a:lnTo>
                  <a:lnTo>
                    <a:pt x="2541" y="318"/>
                  </a:lnTo>
                  <a:lnTo>
                    <a:pt x="2174" y="513"/>
                  </a:lnTo>
                  <a:lnTo>
                    <a:pt x="1832" y="708"/>
                  </a:lnTo>
                  <a:lnTo>
                    <a:pt x="1515" y="953"/>
                  </a:lnTo>
                  <a:lnTo>
                    <a:pt x="1222" y="1221"/>
                  </a:lnTo>
                  <a:lnTo>
                    <a:pt x="953" y="1514"/>
                  </a:lnTo>
                  <a:lnTo>
                    <a:pt x="709" y="1832"/>
                  </a:lnTo>
                  <a:lnTo>
                    <a:pt x="514" y="2174"/>
                  </a:lnTo>
                  <a:lnTo>
                    <a:pt x="318" y="2540"/>
                  </a:lnTo>
                  <a:lnTo>
                    <a:pt x="196" y="2931"/>
                  </a:lnTo>
                  <a:lnTo>
                    <a:pt x="74" y="3346"/>
                  </a:lnTo>
                  <a:lnTo>
                    <a:pt x="25" y="3761"/>
                  </a:lnTo>
                  <a:lnTo>
                    <a:pt x="1" y="4176"/>
                  </a:lnTo>
                  <a:lnTo>
                    <a:pt x="25" y="4592"/>
                  </a:lnTo>
                  <a:lnTo>
                    <a:pt x="74" y="5007"/>
                  </a:lnTo>
                  <a:lnTo>
                    <a:pt x="196" y="5422"/>
                  </a:lnTo>
                  <a:lnTo>
                    <a:pt x="318" y="5813"/>
                  </a:lnTo>
                  <a:lnTo>
                    <a:pt x="514" y="6179"/>
                  </a:lnTo>
                  <a:lnTo>
                    <a:pt x="709" y="6521"/>
                  </a:lnTo>
                  <a:lnTo>
                    <a:pt x="953" y="6839"/>
                  </a:lnTo>
                  <a:lnTo>
                    <a:pt x="1222" y="7132"/>
                  </a:lnTo>
                  <a:lnTo>
                    <a:pt x="1515" y="7400"/>
                  </a:lnTo>
                  <a:lnTo>
                    <a:pt x="1832" y="7644"/>
                  </a:lnTo>
                  <a:lnTo>
                    <a:pt x="2174" y="7840"/>
                  </a:lnTo>
                  <a:lnTo>
                    <a:pt x="2541" y="8035"/>
                  </a:lnTo>
                  <a:lnTo>
                    <a:pt x="2931" y="8157"/>
                  </a:lnTo>
                  <a:lnTo>
                    <a:pt x="3347" y="8279"/>
                  </a:lnTo>
                  <a:lnTo>
                    <a:pt x="3762" y="8328"/>
                  </a:lnTo>
                  <a:lnTo>
                    <a:pt x="4177" y="8353"/>
                  </a:lnTo>
                  <a:lnTo>
                    <a:pt x="4592" y="8328"/>
                  </a:lnTo>
                  <a:lnTo>
                    <a:pt x="5007" y="8279"/>
                  </a:lnTo>
                  <a:lnTo>
                    <a:pt x="5423" y="8157"/>
                  </a:lnTo>
                  <a:lnTo>
                    <a:pt x="5813" y="8035"/>
                  </a:lnTo>
                  <a:lnTo>
                    <a:pt x="6180" y="7840"/>
                  </a:lnTo>
                  <a:lnTo>
                    <a:pt x="6522" y="7644"/>
                  </a:lnTo>
                  <a:lnTo>
                    <a:pt x="6839" y="7400"/>
                  </a:lnTo>
                  <a:lnTo>
                    <a:pt x="7132" y="7132"/>
                  </a:lnTo>
                  <a:lnTo>
                    <a:pt x="7401" y="6839"/>
                  </a:lnTo>
                  <a:lnTo>
                    <a:pt x="7645" y="6521"/>
                  </a:lnTo>
                  <a:lnTo>
                    <a:pt x="7840" y="6179"/>
                  </a:lnTo>
                  <a:lnTo>
                    <a:pt x="8036" y="5813"/>
                  </a:lnTo>
                  <a:lnTo>
                    <a:pt x="8158" y="5422"/>
                  </a:lnTo>
                  <a:lnTo>
                    <a:pt x="8280" y="5007"/>
                  </a:lnTo>
                  <a:lnTo>
                    <a:pt x="8329" y="4592"/>
                  </a:lnTo>
                  <a:lnTo>
                    <a:pt x="8353" y="4176"/>
                  </a:lnTo>
                  <a:lnTo>
                    <a:pt x="8329" y="3737"/>
                  </a:lnTo>
                  <a:lnTo>
                    <a:pt x="8256" y="3297"/>
                  </a:lnTo>
                  <a:lnTo>
                    <a:pt x="8134" y="3517"/>
                  </a:lnTo>
                  <a:lnTo>
                    <a:pt x="8011" y="3688"/>
                  </a:lnTo>
                  <a:lnTo>
                    <a:pt x="7840" y="3859"/>
                  </a:lnTo>
                  <a:lnTo>
                    <a:pt x="7645" y="4005"/>
                  </a:lnTo>
                  <a:lnTo>
                    <a:pt x="7425" y="4128"/>
                  </a:lnTo>
                  <a:lnTo>
                    <a:pt x="7205" y="4201"/>
                  </a:lnTo>
                  <a:lnTo>
                    <a:pt x="6961" y="4250"/>
                  </a:lnTo>
                  <a:lnTo>
                    <a:pt x="6717" y="4274"/>
                  </a:lnTo>
                  <a:lnTo>
                    <a:pt x="6546" y="4274"/>
                  </a:lnTo>
                  <a:lnTo>
                    <a:pt x="6375" y="4250"/>
                  </a:lnTo>
                  <a:lnTo>
                    <a:pt x="6204" y="4201"/>
                  </a:lnTo>
                  <a:lnTo>
                    <a:pt x="6058" y="4152"/>
                  </a:lnTo>
                  <a:lnTo>
                    <a:pt x="5887" y="4079"/>
                  </a:lnTo>
                  <a:lnTo>
                    <a:pt x="5764" y="3981"/>
                  </a:lnTo>
                  <a:lnTo>
                    <a:pt x="5618" y="3883"/>
                  </a:lnTo>
                  <a:lnTo>
                    <a:pt x="5496" y="3786"/>
                  </a:lnTo>
                  <a:lnTo>
                    <a:pt x="5398" y="3664"/>
                  </a:lnTo>
                  <a:lnTo>
                    <a:pt x="5300" y="3517"/>
                  </a:lnTo>
                  <a:lnTo>
                    <a:pt x="5203" y="3395"/>
                  </a:lnTo>
                  <a:lnTo>
                    <a:pt x="5129" y="3224"/>
                  </a:lnTo>
                  <a:lnTo>
                    <a:pt x="5081" y="3077"/>
                  </a:lnTo>
                  <a:lnTo>
                    <a:pt x="5032" y="2906"/>
                  </a:lnTo>
                  <a:lnTo>
                    <a:pt x="5007" y="2735"/>
                  </a:lnTo>
                  <a:lnTo>
                    <a:pt x="5007" y="2564"/>
                  </a:lnTo>
                  <a:lnTo>
                    <a:pt x="5007" y="2394"/>
                  </a:lnTo>
                  <a:lnTo>
                    <a:pt x="5032" y="2223"/>
                  </a:lnTo>
                  <a:lnTo>
                    <a:pt x="5081" y="2052"/>
                  </a:lnTo>
                  <a:lnTo>
                    <a:pt x="5129" y="1905"/>
                  </a:lnTo>
                  <a:lnTo>
                    <a:pt x="5203" y="1759"/>
                  </a:lnTo>
                  <a:lnTo>
                    <a:pt x="5300" y="1612"/>
                  </a:lnTo>
                  <a:lnTo>
                    <a:pt x="5398" y="1490"/>
                  </a:lnTo>
                  <a:lnTo>
                    <a:pt x="5496" y="1368"/>
                  </a:lnTo>
                  <a:lnTo>
                    <a:pt x="5618" y="1246"/>
                  </a:lnTo>
                  <a:lnTo>
                    <a:pt x="5764" y="1148"/>
                  </a:lnTo>
                  <a:lnTo>
                    <a:pt x="5887" y="1075"/>
                  </a:lnTo>
                  <a:lnTo>
                    <a:pt x="6033" y="1001"/>
                  </a:lnTo>
                  <a:lnTo>
                    <a:pt x="6204" y="928"/>
                  </a:lnTo>
                  <a:lnTo>
                    <a:pt x="6375" y="879"/>
                  </a:lnTo>
                  <a:lnTo>
                    <a:pt x="6522" y="855"/>
                  </a:lnTo>
                  <a:lnTo>
                    <a:pt x="6717" y="855"/>
                  </a:lnTo>
                  <a:lnTo>
                    <a:pt x="6448" y="659"/>
                  </a:lnTo>
                  <a:lnTo>
                    <a:pt x="6155" y="489"/>
                  </a:lnTo>
                  <a:lnTo>
                    <a:pt x="5838" y="342"/>
                  </a:lnTo>
                  <a:lnTo>
                    <a:pt x="5545" y="220"/>
                  </a:lnTo>
                  <a:lnTo>
                    <a:pt x="5203" y="122"/>
                  </a:lnTo>
                  <a:lnTo>
                    <a:pt x="4885" y="49"/>
                  </a:lnTo>
                  <a:lnTo>
                    <a:pt x="4519" y="24"/>
                  </a:lnTo>
                  <a:lnTo>
                    <a:pt x="417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82B1E5"/>
                </a:solidFill>
              </a:endParaRPr>
            </a:p>
          </p:txBody>
        </p:sp>
      </p:grpSp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D624567D-2860-4167-AE17-E81F368A8E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8573666"/>
              </p:ext>
            </p:extLst>
          </p:nvPr>
        </p:nvGraphicFramePr>
        <p:xfrm>
          <a:off x="2665413" y="2212530"/>
          <a:ext cx="3813174" cy="2019360"/>
        </p:xfrm>
        <a:graphic>
          <a:graphicData uri="http://schemas.openxmlformats.org/drawingml/2006/table">
            <a:tbl>
              <a:tblPr firstRow="1" bandRow="1">
                <a:tableStyleId>{8B20941D-60EC-46C2-9FC0-A2C16F78946F}</a:tableStyleId>
              </a:tblPr>
              <a:tblGrid>
                <a:gridCol w="1906587">
                  <a:extLst>
                    <a:ext uri="{9D8B030D-6E8A-4147-A177-3AD203B41FA5}">
                      <a16:colId xmlns:a16="http://schemas.microsoft.com/office/drawing/2014/main" val="78086315"/>
                    </a:ext>
                  </a:extLst>
                </a:gridCol>
                <a:gridCol w="1906587">
                  <a:extLst>
                    <a:ext uri="{9D8B030D-6E8A-4147-A177-3AD203B41FA5}">
                      <a16:colId xmlns:a16="http://schemas.microsoft.com/office/drawing/2014/main" val="2330875427"/>
                    </a:ext>
                  </a:extLst>
                </a:gridCol>
              </a:tblGrid>
              <a:tr h="504840">
                <a:tc>
                  <a:txBody>
                    <a:bodyPr/>
                    <a:lstStyle/>
                    <a:p>
                      <a:pPr algn="ctr"/>
                      <a:r>
                        <a:rPr kumimoji="0" lang="es-CL" sz="14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666666"/>
                          </a:solidFill>
                          <a:effectLst/>
                          <a:uLnTx/>
                          <a:uFillTx/>
                          <a:latin typeface="Raleway ExtraBold" panose="020B0604020202020204" charset="0"/>
                          <a:sym typeface="Raleway Light"/>
                        </a:rPr>
                        <a:t>Método</a:t>
                      </a:r>
                      <a:endParaRPr lang="es-CL" sz="1400" b="1" dirty="0">
                        <a:latin typeface="Raleway ExtraBold" panose="020B0604020202020204" charset="0"/>
                      </a:endParaRPr>
                    </a:p>
                  </a:txBody>
                  <a:tcPr anchor="ctr"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s-CL" sz="14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666666"/>
                          </a:solidFill>
                          <a:effectLst/>
                          <a:uLnTx/>
                          <a:uFillTx/>
                          <a:latin typeface="Raleway ExtraBold" panose="020B0604020202020204" charset="0"/>
                          <a:cs typeface="Arial"/>
                          <a:sym typeface="Raleway Light"/>
                        </a:rPr>
                        <a:t>Rank Normalizado</a:t>
                      </a:r>
                      <a:endParaRPr kumimoji="0" lang="es-CL" sz="14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Raleway ExtraBold" panose="020B0604020202020204" charset="0"/>
                        <a:cs typeface="Arial"/>
                        <a:sym typeface="Arial"/>
                      </a:endParaRPr>
                    </a:p>
                  </a:txBody>
                  <a:tcPr anchor="ctr">
                    <a:solidFill>
                      <a:schemeClr val="tx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3749138"/>
                  </a:ext>
                </a:extLst>
              </a:tr>
              <a:tr h="504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s-CL" sz="14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666666"/>
                          </a:solidFill>
                          <a:effectLst/>
                          <a:uLnTx/>
                          <a:uFillTx/>
                          <a:latin typeface="Raleway ExtraBold" panose="020B0604020202020204" charset="0"/>
                          <a:cs typeface="Arial"/>
                          <a:sym typeface="Raleway Light"/>
                        </a:rPr>
                        <a:t>HOG</a:t>
                      </a:r>
                      <a:endParaRPr kumimoji="0" lang="es-CL" sz="14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Raleway ExtraBold" panose="020B0604020202020204" charset="0"/>
                        <a:cs typeface="Arial"/>
                        <a:sym typeface="Arial"/>
                      </a:endParaRP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s-CL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666666"/>
                          </a:solidFill>
                          <a:effectLst/>
                          <a:uLnTx/>
                          <a:uFillTx/>
                          <a:latin typeface="Raleway ExtraBold" panose="020B0604020202020204" charset="0"/>
                          <a:cs typeface="Arial"/>
                          <a:sym typeface="Raleway Light"/>
                        </a:rPr>
                        <a:t>0.3712</a:t>
                      </a:r>
                      <a:endParaRPr kumimoji="0" lang="es-CL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Raleway ExtraBold" panose="020B0604020202020204" charset="0"/>
                        <a:cs typeface="Arial"/>
                        <a:sym typeface="Arial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67884627"/>
                  </a:ext>
                </a:extLst>
              </a:tr>
              <a:tr h="504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s-CL" sz="14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666666"/>
                          </a:solidFill>
                          <a:effectLst/>
                          <a:uLnTx/>
                          <a:uFillTx/>
                          <a:latin typeface="Raleway ExtraBold" panose="020B0604020202020204" charset="0"/>
                          <a:cs typeface="Arial"/>
                          <a:sym typeface="Raleway Light"/>
                        </a:rPr>
                        <a:t>No Rectangular</a:t>
                      </a:r>
                      <a:endParaRPr kumimoji="0" lang="es-CL" sz="14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Raleway ExtraBold" panose="020B0604020202020204" charset="0"/>
                        <a:cs typeface="Arial"/>
                        <a:sym typeface="Arial"/>
                      </a:endParaRP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s-CL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666666"/>
                          </a:solidFill>
                          <a:effectLst/>
                          <a:uLnTx/>
                          <a:uFillTx/>
                          <a:latin typeface="Raleway ExtraBold" panose="020B0604020202020204" charset="0"/>
                          <a:cs typeface="Arial"/>
                          <a:sym typeface="Raleway Light"/>
                        </a:rPr>
                        <a:t>0.0792</a:t>
                      </a:r>
                      <a:endParaRPr kumimoji="0" lang="es-CL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Raleway ExtraBold" panose="020B0604020202020204" charset="0"/>
                        <a:cs typeface="Arial"/>
                        <a:sym typeface="Arial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47705717"/>
                  </a:ext>
                </a:extLst>
              </a:tr>
              <a:tr h="504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s-CL" sz="14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666666"/>
                          </a:solidFill>
                          <a:effectLst/>
                          <a:uLnTx/>
                          <a:uFillTx/>
                          <a:latin typeface="Raleway ExtraBold" panose="020B0604020202020204" charset="0"/>
                          <a:cs typeface="Arial"/>
                          <a:sym typeface="Raleway Light"/>
                        </a:rPr>
                        <a:t>IRP</a:t>
                      </a:r>
                      <a:endParaRPr kumimoji="0" lang="es-CL" sz="14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Raleway ExtraBold" panose="020B0604020202020204" charset="0"/>
                        <a:cs typeface="Arial"/>
                        <a:sym typeface="Arial"/>
                      </a:endParaRPr>
                    </a:p>
                  </a:txBody>
                  <a:tcPr anchor="ctr">
                    <a:solidFill>
                      <a:srgbClr val="FFD13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s-CL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666666"/>
                          </a:solidFill>
                          <a:effectLst/>
                          <a:uLnTx/>
                          <a:uFillTx/>
                          <a:latin typeface="Raleway ExtraBold" panose="020B0604020202020204" charset="0"/>
                          <a:cs typeface="Arial"/>
                          <a:sym typeface="Raleway Light"/>
                        </a:rPr>
                        <a:t>0.1027</a:t>
                      </a:r>
                      <a:endParaRPr kumimoji="0" lang="es-CL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Raleway ExtraBold" panose="020B0604020202020204" charset="0"/>
                        <a:cs typeface="Arial"/>
                        <a:sym typeface="Arial"/>
                      </a:endParaRPr>
                    </a:p>
                  </a:txBody>
                  <a:tcPr anchor="ctr">
                    <a:solidFill>
                      <a:srgbClr val="FFD13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53646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051652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7"/>
          <p:cNvSpPr txBox="1">
            <a:spLocks noGrp="1"/>
          </p:cNvSpPr>
          <p:nvPr>
            <p:ph type="title"/>
          </p:nvPr>
        </p:nvSpPr>
        <p:spPr>
          <a:xfrm>
            <a:off x="646751" y="465762"/>
            <a:ext cx="68661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200" dirty="0"/>
              <a:t>Pruebas método IRP</a:t>
            </a:r>
            <a:endParaRPr sz="3200" dirty="0"/>
          </a:p>
        </p:txBody>
      </p:sp>
      <p:sp>
        <p:nvSpPr>
          <p:cNvPr id="103" name="Google Shape;103;p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  <p:sp>
        <p:nvSpPr>
          <p:cNvPr id="21" name="Google Shape;102;p17">
            <a:extLst>
              <a:ext uri="{FF2B5EF4-FFF2-40B4-BE49-F238E27FC236}">
                <a16:creationId xmlns:a16="http://schemas.microsoft.com/office/drawing/2014/main" id="{C91F96A2-ECF1-49A9-9B03-E7888F76666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42710" y="1020495"/>
            <a:ext cx="7193270" cy="236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s-CL" sz="16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600" dirty="0"/>
          </a:p>
        </p:txBody>
      </p:sp>
      <p:grpSp>
        <p:nvGrpSpPr>
          <p:cNvPr id="9" name="Google Shape;544;p38">
            <a:extLst>
              <a:ext uri="{FF2B5EF4-FFF2-40B4-BE49-F238E27FC236}">
                <a16:creationId xmlns:a16="http://schemas.microsoft.com/office/drawing/2014/main" id="{2EA08D8C-E59C-4727-BE7D-A094F670BED0}"/>
              </a:ext>
            </a:extLst>
          </p:cNvPr>
          <p:cNvGrpSpPr/>
          <p:nvPr/>
        </p:nvGrpSpPr>
        <p:grpSpPr>
          <a:xfrm>
            <a:off x="8005487" y="150833"/>
            <a:ext cx="1038501" cy="656411"/>
            <a:chOff x="3241525" y="3039450"/>
            <a:chExt cx="494600" cy="312625"/>
          </a:xfrm>
          <a:solidFill>
            <a:srgbClr val="82B1E5"/>
          </a:solidFill>
        </p:grpSpPr>
        <p:sp>
          <p:nvSpPr>
            <p:cNvPr id="10" name="Google Shape;545;p38">
              <a:extLst>
                <a:ext uri="{FF2B5EF4-FFF2-40B4-BE49-F238E27FC236}">
                  <a16:creationId xmlns:a16="http://schemas.microsoft.com/office/drawing/2014/main" id="{FB46CE9D-169A-4290-8904-9DB54BC24622}"/>
                </a:ext>
              </a:extLst>
            </p:cNvPr>
            <p:cNvSpPr/>
            <p:nvPr/>
          </p:nvSpPr>
          <p:spPr>
            <a:xfrm>
              <a:off x="3241525" y="3039450"/>
              <a:ext cx="494600" cy="312625"/>
            </a:xfrm>
            <a:custGeom>
              <a:avLst/>
              <a:gdLst/>
              <a:ahLst/>
              <a:cxnLst/>
              <a:rect l="l" t="t" r="r" b="b"/>
              <a:pathLst>
                <a:path w="19784" h="12505" extrusionOk="0">
                  <a:moveTo>
                    <a:pt x="9892" y="977"/>
                  </a:moveTo>
                  <a:lnTo>
                    <a:pt x="10356" y="1001"/>
                  </a:lnTo>
                  <a:lnTo>
                    <a:pt x="10796" y="1050"/>
                  </a:lnTo>
                  <a:lnTo>
                    <a:pt x="11235" y="1124"/>
                  </a:lnTo>
                  <a:lnTo>
                    <a:pt x="11675" y="1221"/>
                  </a:lnTo>
                  <a:lnTo>
                    <a:pt x="12090" y="1343"/>
                  </a:lnTo>
                  <a:lnTo>
                    <a:pt x="12505" y="1490"/>
                  </a:lnTo>
                  <a:lnTo>
                    <a:pt x="12920" y="1661"/>
                  </a:lnTo>
                  <a:lnTo>
                    <a:pt x="13311" y="1832"/>
                  </a:lnTo>
                  <a:lnTo>
                    <a:pt x="13702" y="2027"/>
                  </a:lnTo>
                  <a:lnTo>
                    <a:pt x="14068" y="2223"/>
                  </a:lnTo>
                  <a:lnTo>
                    <a:pt x="14752" y="2662"/>
                  </a:lnTo>
                  <a:lnTo>
                    <a:pt x="15412" y="3126"/>
                  </a:lnTo>
                  <a:lnTo>
                    <a:pt x="15973" y="3590"/>
                  </a:lnTo>
                  <a:lnTo>
                    <a:pt x="16462" y="4005"/>
                  </a:lnTo>
                  <a:lnTo>
                    <a:pt x="16901" y="4421"/>
                  </a:lnTo>
                  <a:lnTo>
                    <a:pt x="17292" y="4811"/>
                  </a:lnTo>
                  <a:lnTo>
                    <a:pt x="17634" y="5178"/>
                  </a:lnTo>
                  <a:lnTo>
                    <a:pt x="18196" y="5813"/>
                  </a:lnTo>
                  <a:lnTo>
                    <a:pt x="18562" y="6252"/>
                  </a:lnTo>
                  <a:lnTo>
                    <a:pt x="18196" y="6692"/>
                  </a:lnTo>
                  <a:lnTo>
                    <a:pt x="17634" y="7327"/>
                  </a:lnTo>
                  <a:lnTo>
                    <a:pt x="17292" y="7693"/>
                  </a:lnTo>
                  <a:lnTo>
                    <a:pt x="16901" y="8084"/>
                  </a:lnTo>
                  <a:lnTo>
                    <a:pt x="16462" y="8499"/>
                  </a:lnTo>
                  <a:lnTo>
                    <a:pt x="15973" y="8915"/>
                  </a:lnTo>
                  <a:lnTo>
                    <a:pt x="15412" y="9379"/>
                  </a:lnTo>
                  <a:lnTo>
                    <a:pt x="14752" y="9843"/>
                  </a:lnTo>
                  <a:lnTo>
                    <a:pt x="14068" y="10282"/>
                  </a:lnTo>
                  <a:lnTo>
                    <a:pt x="13702" y="10478"/>
                  </a:lnTo>
                  <a:lnTo>
                    <a:pt x="13311" y="10673"/>
                  </a:lnTo>
                  <a:lnTo>
                    <a:pt x="12920" y="10844"/>
                  </a:lnTo>
                  <a:lnTo>
                    <a:pt x="12505" y="11015"/>
                  </a:lnTo>
                  <a:lnTo>
                    <a:pt x="12090" y="11161"/>
                  </a:lnTo>
                  <a:lnTo>
                    <a:pt x="11675" y="11284"/>
                  </a:lnTo>
                  <a:lnTo>
                    <a:pt x="11235" y="11381"/>
                  </a:lnTo>
                  <a:lnTo>
                    <a:pt x="10796" y="11455"/>
                  </a:lnTo>
                  <a:lnTo>
                    <a:pt x="10356" y="11503"/>
                  </a:lnTo>
                  <a:lnTo>
                    <a:pt x="9892" y="11528"/>
                  </a:lnTo>
                  <a:lnTo>
                    <a:pt x="9477" y="11528"/>
                  </a:lnTo>
                  <a:lnTo>
                    <a:pt x="9086" y="11479"/>
                  </a:lnTo>
                  <a:lnTo>
                    <a:pt x="8695" y="11430"/>
                  </a:lnTo>
                  <a:lnTo>
                    <a:pt x="8304" y="11332"/>
                  </a:lnTo>
                  <a:lnTo>
                    <a:pt x="7914" y="11235"/>
                  </a:lnTo>
                  <a:lnTo>
                    <a:pt x="7523" y="11113"/>
                  </a:lnTo>
                  <a:lnTo>
                    <a:pt x="7157" y="10990"/>
                  </a:lnTo>
                  <a:lnTo>
                    <a:pt x="6790" y="10844"/>
                  </a:lnTo>
                  <a:lnTo>
                    <a:pt x="6448" y="10673"/>
                  </a:lnTo>
                  <a:lnTo>
                    <a:pt x="6082" y="10502"/>
                  </a:lnTo>
                  <a:lnTo>
                    <a:pt x="5423" y="10111"/>
                  </a:lnTo>
                  <a:lnTo>
                    <a:pt x="4788" y="9696"/>
                  </a:lnTo>
                  <a:lnTo>
                    <a:pt x="4201" y="9232"/>
                  </a:lnTo>
                  <a:lnTo>
                    <a:pt x="3640" y="8792"/>
                  </a:lnTo>
                  <a:lnTo>
                    <a:pt x="3127" y="8328"/>
                  </a:lnTo>
                  <a:lnTo>
                    <a:pt x="2663" y="7889"/>
                  </a:lnTo>
                  <a:lnTo>
                    <a:pt x="2272" y="7474"/>
                  </a:lnTo>
                  <a:lnTo>
                    <a:pt x="1613" y="6741"/>
                  </a:lnTo>
                  <a:lnTo>
                    <a:pt x="1222" y="6252"/>
                  </a:lnTo>
                  <a:lnTo>
                    <a:pt x="1613" y="5764"/>
                  </a:lnTo>
                  <a:lnTo>
                    <a:pt x="2272" y="5031"/>
                  </a:lnTo>
                  <a:lnTo>
                    <a:pt x="2663" y="4616"/>
                  </a:lnTo>
                  <a:lnTo>
                    <a:pt x="3127" y="4176"/>
                  </a:lnTo>
                  <a:lnTo>
                    <a:pt x="3640" y="3712"/>
                  </a:lnTo>
                  <a:lnTo>
                    <a:pt x="4201" y="3273"/>
                  </a:lnTo>
                  <a:lnTo>
                    <a:pt x="4788" y="2833"/>
                  </a:lnTo>
                  <a:lnTo>
                    <a:pt x="5423" y="2394"/>
                  </a:lnTo>
                  <a:lnTo>
                    <a:pt x="6082" y="2003"/>
                  </a:lnTo>
                  <a:lnTo>
                    <a:pt x="6448" y="1832"/>
                  </a:lnTo>
                  <a:lnTo>
                    <a:pt x="6790" y="1661"/>
                  </a:lnTo>
                  <a:lnTo>
                    <a:pt x="7157" y="1514"/>
                  </a:lnTo>
                  <a:lnTo>
                    <a:pt x="7523" y="1392"/>
                  </a:lnTo>
                  <a:lnTo>
                    <a:pt x="7914" y="1270"/>
                  </a:lnTo>
                  <a:lnTo>
                    <a:pt x="8304" y="1172"/>
                  </a:lnTo>
                  <a:lnTo>
                    <a:pt x="8695" y="1075"/>
                  </a:lnTo>
                  <a:lnTo>
                    <a:pt x="9086" y="1026"/>
                  </a:lnTo>
                  <a:lnTo>
                    <a:pt x="9477" y="977"/>
                  </a:lnTo>
                  <a:close/>
                  <a:moveTo>
                    <a:pt x="9892" y="0"/>
                  </a:moveTo>
                  <a:lnTo>
                    <a:pt x="9404" y="25"/>
                  </a:lnTo>
                  <a:lnTo>
                    <a:pt x="8915" y="73"/>
                  </a:lnTo>
                  <a:lnTo>
                    <a:pt x="8451" y="147"/>
                  </a:lnTo>
                  <a:lnTo>
                    <a:pt x="7963" y="244"/>
                  </a:lnTo>
                  <a:lnTo>
                    <a:pt x="7523" y="366"/>
                  </a:lnTo>
                  <a:lnTo>
                    <a:pt x="7059" y="513"/>
                  </a:lnTo>
                  <a:lnTo>
                    <a:pt x="6619" y="684"/>
                  </a:lnTo>
                  <a:lnTo>
                    <a:pt x="6204" y="879"/>
                  </a:lnTo>
                  <a:lnTo>
                    <a:pt x="5765" y="1075"/>
                  </a:lnTo>
                  <a:lnTo>
                    <a:pt x="5374" y="1295"/>
                  </a:lnTo>
                  <a:lnTo>
                    <a:pt x="4959" y="1539"/>
                  </a:lnTo>
                  <a:lnTo>
                    <a:pt x="4592" y="1783"/>
                  </a:lnTo>
                  <a:lnTo>
                    <a:pt x="3860" y="2296"/>
                  </a:lnTo>
                  <a:lnTo>
                    <a:pt x="3176" y="2833"/>
                  </a:lnTo>
                  <a:lnTo>
                    <a:pt x="2565" y="3370"/>
                  </a:lnTo>
                  <a:lnTo>
                    <a:pt x="2028" y="3883"/>
                  </a:lnTo>
                  <a:lnTo>
                    <a:pt x="1539" y="4372"/>
                  </a:lnTo>
                  <a:lnTo>
                    <a:pt x="1149" y="4836"/>
                  </a:lnTo>
                  <a:lnTo>
                    <a:pt x="562" y="5520"/>
                  </a:lnTo>
                  <a:lnTo>
                    <a:pt x="318" y="5837"/>
                  </a:lnTo>
                  <a:lnTo>
                    <a:pt x="1" y="6252"/>
                  </a:lnTo>
                  <a:lnTo>
                    <a:pt x="318" y="6668"/>
                  </a:lnTo>
                  <a:lnTo>
                    <a:pt x="562" y="6985"/>
                  </a:lnTo>
                  <a:lnTo>
                    <a:pt x="1149" y="7669"/>
                  </a:lnTo>
                  <a:lnTo>
                    <a:pt x="1539" y="8133"/>
                  </a:lnTo>
                  <a:lnTo>
                    <a:pt x="2028" y="8621"/>
                  </a:lnTo>
                  <a:lnTo>
                    <a:pt x="2565" y="9134"/>
                  </a:lnTo>
                  <a:lnTo>
                    <a:pt x="3176" y="9672"/>
                  </a:lnTo>
                  <a:lnTo>
                    <a:pt x="3860" y="10209"/>
                  </a:lnTo>
                  <a:lnTo>
                    <a:pt x="4592" y="10722"/>
                  </a:lnTo>
                  <a:lnTo>
                    <a:pt x="4959" y="10966"/>
                  </a:lnTo>
                  <a:lnTo>
                    <a:pt x="5374" y="11210"/>
                  </a:lnTo>
                  <a:lnTo>
                    <a:pt x="5765" y="11430"/>
                  </a:lnTo>
                  <a:lnTo>
                    <a:pt x="6204" y="11625"/>
                  </a:lnTo>
                  <a:lnTo>
                    <a:pt x="6619" y="11821"/>
                  </a:lnTo>
                  <a:lnTo>
                    <a:pt x="7059" y="11992"/>
                  </a:lnTo>
                  <a:lnTo>
                    <a:pt x="7523" y="12138"/>
                  </a:lnTo>
                  <a:lnTo>
                    <a:pt x="7963" y="12260"/>
                  </a:lnTo>
                  <a:lnTo>
                    <a:pt x="8451" y="12358"/>
                  </a:lnTo>
                  <a:lnTo>
                    <a:pt x="8915" y="12431"/>
                  </a:lnTo>
                  <a:lnTo>
                    <a:pt x="9404" y="12480"/>
                  </a:lnTo>
                  <a:lnTo>
                    <a:pt x="9892" y="12505"/>
                  </a:lnTo>
                  <a:lnTo>
                    <a:pt x="10380" y="12480"/>
                  </a:lnTo>
                  <a:lnTo>
                    <a:pt x="10869" y="12431"/>
                  </a:lnTo>
                  <a:lnTo>
                    <a:pt x="11333" y="12358"/>
                  </a:lnTo>
                  <a:lnTo>
                    <a:pt x="11821" y="12260"/>
                  </a:lnTo>
                  <a:lnTo>
                    <a:pt x="12261" y="12138"/>
                  </a:lnTo>
                  <a:lnTo>
                    <a:pt x="12725" y="11992"/>
                  </a:lnTo>
                  <a:lnTo>
                    <a:pt x="13165" y="11821"/>
                  </a:lnTo>
                  <a:lnTo>
                    <a:pt x="13580" y="11625"/>
                  </a:lnTo>
                  <a:lnTo>
                    <a:pt x="14019" y="11430"/>
                  </a:lnTo>
                  <a:lnTo>
                    <a:pt x="14410" y="11210"/>
                  </a:lnTo>
                  <a:lnTo>
                    <a:pt x="14825" y="10966"/>
                  </a:lnTo>
                  <a:lnTo>
                    <a:pt x="15192" y="10722"/>
                  </a:lnTo>
                  <a:lnTo>
                    <a:pt x="15924" y="10209"/>
                  </a:lnTo>
                  <a:lnTo>
                    <a:pt x="16608" y="9672"/>
                  </a:lnTo>
                  <a:lnTo>
                    <a:pt x="17219" y="9134"/>
                  </a:lnTo>
                  <a:lnTo>
                    <a:pt x="17756" y="8621"/>
                  </a:lnTo>
                  <a:lnTo>
                    <a:pt x="18245" y="8133"/>
                  </a:lnTo>
                  <a:lnTo>
                    <a:pt x="18635" y="7669"/>
                  </a:lnTo>
                  <a:lnTo>
                    <a:pt x="19222" y="6985"/>
                  </a:lnTo>
                  <a:lnTo>
                    <a:pt x="19466" y="6668"/>
                  </a:lnTo>
                  <a:lnTo>
                    <a:pt x="19783" y="6252"/>
                  </a:lnTo>
                  <a:lnTo>
                    <a:pt x="19466" y="5837"/>
                  </a:lnTo>
                  <a:lnTo>
                    <a:pt x="19222" y="5520"/>
                  </a:lnTo>
                  <a:lnTo>
                    <a:pt x="18635" y="4836"/>
                  </a:lnTo>
                  <a:lnTo>
                    <a:pt x="18245" y="4372"/>
                  </a:lnTo>
                  <a:lnTo>
                    <a:pt x="17756" y="3883"/>
                  </a:lnTo>
                  <a:lnTo>
                    <a:pt x="17219" y="3370"/>
                  </a:lnTo>
                  <a:lnTo>
                    <a:pt x="16608" y="2833"/>
                  </a:lnTo>
                  <a:lnTo>
                    <a:pt x="15924" y="2296"/>
                  </a:lnTo>
                  <a:lnTo>
                    <a:pt x="15192" y="1783"/>
                  </a:lnTo>
                  <a:lnTo>
                    <a:pt x="14825" y="1539"/>
                  </a:lnTo>
                  <a:lnTo>
                    <a:pt x="14410" y="1295"/>
                  </a:lnTo>
                  <a:lnTo>
                    <a:pt x="14019" y="1075"/>
                  </a:lnTo>
                  <a:lnTo>
                    <a:pt x="13580" y="879"/>
                  </a:lnTo>
                  <a:lnTo>
                    <a:pt x="13165" y="684"/>
                  </a:lnTo>
                  <a:lnTo>
                    <a:pt x="12725" y="513"/>
                  </a:lnTo>
                  <a:lnTo>
                    <a:pt x="12261" y="366"/>
                  </a:lnTo>
                  <a:lnTo>
                    <a:pt x="11821" y="244"/>
                  </a:lnTo>
                  <a:lnTo>
                    <a:pt x="11333" y="147"/>
                  </a:lnTo>
                  <a:lnTo>
                    <a:pt x="10869" y="73"/>
                  </a:lnTo>
                  <a:lnTo>
                    <a:pt x="10380" y="25"/>
                  </a:lnTo>
                  <a:lnTo>
                    <a:pt x="989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82B1E5"/>
                </a:solidFill>
              </a:endParaRPr>
            </a:p>
          </p:txBody>
        </p:sp>
        <p:sp>
          <p:nvSpPr>
            <p:cNvPr id="11" name="Google Shape;546;p38">
              <a:extLst>
                <a:ext uri="{FF2B5EF4-FFF2-40B4-BE49-F238E27FC236}">
                  <a16:creationId xmlns:a16="http://schemas.microsoft.com/office/drawing/2014/main" id="{BE4F9495-16E9-4370-A85C-4B1B4AF749A2}"/>
                </a:ext>
              </a:extLst>
            </p:cNvPr>
            <p:cNvSpPr/>
            <p:nvPr/>
          </p:nvSpPr>
          <p:spPr>
            <a:xfrm>
              <a:off x="3384400" y="3091350"/>
              <a:ext cx="208850" cy="208825"/>
            </a:xfrm>
            <a:custGeom>
              <a:avLst/>
              <a:gdLst/>
              <a:ahLst/>
              <a:cxnLst/>
              <a:rect l="l" t="t" r="r" b="b"/>
              <a:pathLst>
                <a:path w="8354" h="8353" extrusionOk="0">
                  <a:moveTo>
                    <a:pt x="4177" y="0"/>
                  </a:moveTo>
                  <a:lnTo>
                    <a:pt x="3762" y="24"/>
                  </a:lnTo>
                  <a:lnTo>
                    <a:pt x="3347" y="73"/>
                  </a:lnTo>
                  <a:lnTo>
                    <a:pt x="2931" y="195"/>
                  </a:lnTo>
                  <a:lnTo>
                    <a:pt x="2541" y="318"/>
                  </a:lnTo>
                  <a:lnTo>
                    <a:pt x="2174" y="513"/>
                  </a:lnTo>
                  <a:lnTo>
                    <a:pt x="1832" y="708"/>
                  </a:lnTo>
                  <a:lnTo>
                    <a:pt x="1515" y="953"/>
                  </a:lnTo>
                  <a:lnTo>
                    <a:pt x="1222" y="1221"/>
                  </a:lnTo>
                  <a:lnTo>
                    <a:pt x="953" y="1514"/>
                  </a:lnTo>
                  <a:lnTo>
                    <a:pt x="709" y="1832"/>
                  </a:lnTo>
                  <a:lnTo>
                    <a:pt x="514" y="2174"/>
                  </a:lnTo>
                  <a:lnTo>
                    <a:pt x="318" y="2540"/>
                  </a:lnTo>
                  <a:lnTo>
                    <a:pt x="196" y="2931"/>
                  </a:lnTo>
                  <a:lnTo>
                    <a:pt x="74" y="3346"/>
                  </a:lnTo>
                  <a:lnTo>
                    <a:pt x="25" y="3761"/>
                  </a:lnTo>
                  <a:lnTo>
                    <a:pt x="1" y="4176"/>
                  </a:lnTo>
                  <a:lnTo>
                    <a:pt x="25" y="4592"/>
                  </a:lnTo>
                  <a:lnTo>
                    <a:pt x="74" y="5007"/>
                  </a:lnTo>
                  <a:lnTo>
                    <a:pt x="196" y="5422"/>
                  </a:lnTo>
                  <a:lnTo>
                    <a:pt x="318" y="5813"/>
                  </a:lnTo>
                  <a:lnTo>
                    <a:pt x="514" y="6179"/>
                  </a:lnTo>
                  <a:lnTo>
                    <a:pt x="709" y="6521"/>
                  </a:lnTo>
                  <a:lnTo>
                    <a:pt x="953" y="6839"/>
                  </a:lnTo>
                  <a:lnTo>
                    <a:pt x="1222" y="7132"/>
                  </a:lnTo>
                  <a:lnTo>
                    <a:pt x="1515" y="7400"/>
                  </a:lnTo>
                  <a:lnTo>
                    <a:pt x="1832" y="7644"/>
                  </a:lnTo>
                  <a:lnTo>
                    <a:pt x="2174" y="7840"/>
                  </a:lnTo>
                  <a:lnTo>
                    <a:pt x="2541" y="8035"/>
                  </a:lnTo>
                  <a:lnTo>
                    <a:pt x="2931" y="8157"/>
                  </a:lnTo>
                  <a:lnTo>
                    <a:pt x="3347" y="8279"/>
                  </a:lnTo>
                  <a:lnTo>
                    <a:pt x="3762" y="8328"/>
                  </a:lnTo>
                  <a:lnTo>
                    <a:pt x="4177" y="8353"/>
                  </a:lnTo>
                  <a:lnTo>
                    <a:pt x="4592" y="8328"/>
                  </a:lnTo>
                  <a:lnTo>
                    <a:pt x="5007" y="8279"/>
                  </a:lnTo>
                  <a:lnTo>
                    <a:pt x="5423" y="8157"/>
                  </a:lnTo>
                  <a:lnTo>
                    <a:pt x="5813" y="8035"/>
                  </a:lnTo>
                  <a:lnTo>
                    <a:pt x="6180" y="7840"/>
                  </a:lnTo>
                  <a:lnTo>
                    <a:pt x="6522" y="7644"/>
                  </a:lnTo>
                  <a:lnTo>
                    <a:pt x="6839" y="7400"/>
                  </a:lnTo>
                  <a:lnTo>
                    <a:pt x="7132" y="7132"/>
                  </a:lnTo>
                  <a:lnTo>
                    <a:pt x="7401" y="6839"/>
                  </a:lnTo>
                  <a:lnTo>
                    <a:pt x="7645" y="6521"/>
                  </a:lnTo>
                  <a:lnTo>
                    <a:pt x="7840" y="6179"/>
                  </a:lnTo>
                  <a:lnTo>
                    <a:pt x="8036" y="5813"/>
                  </a:lnTo>
                  <a:lnTo>
                    <a:pt x="8158" y="5422"/>
                  </a:lnTo>
                  <a:lnTo>
                    <a:pt x="8280" y="5007"/>
                  </a:lnTo>
                  <a:lnTo>
                    <a:pt x="8329" y="4592"/>
                  </a:lnTo>
                  <a:lnTo>
                    <a:pt x="8353" y="4176"/>
                  </a:lnTo>
                  <a:lnTo>
                    <a:pt x="8329" y="3737"/>
                  </a:lnTo>
                  <a:lnTo>
                    <a:pt x="8256" y="3297"/>
                  </a:lnTo>
                  <a:lnTo>
                    <a:pt x="8134" y="3517"/>
                  </a:lnTo>
                  <a:lnTo>
                    <a:pt x="8011" y="3688"/>
                  </a:lnTo>
                  <a:lnTo>
                    <a:pt x="7840" y="3859"/>
                  </a:lnTo>
                  <a:lnTo>
                    <a:pt x="7645" y="4005"/>
                  </a:lnTo>
                  <a:lnTo>
                    <a:pt x="7425" y="4128"/>
                  </a:lnTo>
                  <a:lnTo>
                    <a:pt x="7205" y="4201"/>
                  </a:lnTo>
                  <a:lnTo>
                    <a:pt x="6961" y="4250"/>
                  </a:lnTo>
                  <a:lnTo>
                    <a:pt x="6717" y="4274"/>
                  </a:lnTo>
                  <a:lnTo>
                    <a:pt x="6546" y="4274"/>
                  </a:lnTo>
                  <a:lnTo>
                    <a:pt x="6375" y="4250"/>
                  </a:lnTo>
                  <a:lnTo>
                    <a:pt x="6204" y="4201"/>
                  </a:lnTo>
                  <a:lnTo>
                    <a:pt x="6058" y="4152"/>
                  </a:lnTo>
                  <a:lnTo>
                    <a:pt x="5887" y="4079"/>
                  </a:lnTo>
                  <a:lnTo>
                    <a:pt x="5764" y="3981"/>
                  </a:lnTo>
                  <a:lnTo>
                    <a:pt x="5618" y="3883"/>
                  </a:lnTo>
                  <a:lnTo>
                    <a:pt x="5496" y="3786"/>
                  </a:lnTo>
                  <a:lnTo>
                    <a:pt x="5398" y="3664"/>
                  </a:lnTo>
                  <a:lnTo>
                    <a:pt x="5300" y="3517"/>
                  </a:lnTo>
                  <a:lnTo>
                    <a:pt x="5203" y="3395"/>
                  </a:lnTo>
                  <a:lnTo>
                    <a:pt x="5129" y="3224"/>
                  </a:lnTo>
                  <a:lnTo>
                    <a:pt x="5081" y="3077"/>
                  </a:lnTo>
                  <a:lnTo>
                    <a:pt x="5032" y="2906"/>
                  </a:lnTo>
                  <a:lnTo>
                    <a:pt x="5007" y="2735"/>
                  </a:lnTo>
                  <a:lnTo>
                    <a:pt x="5007" y="2564"/>
                  </a:lnTo>
                  <a:lnTo>
                    <a:pt x="5007" y="2394"/>
                  </a:lnTo>
                  <a:lnTo>
                    <a:pt x="5032" y="2223"/>
                  </a:lnTo>
                  <a:lnTo>
                    <a:pt x="5081" y="2052"/>
                  </a:lnTo>
                  <a:lnTo>
                    <a:pt x="5129" y="1905"/>
                  </a:lnTo>
                  <a:lnTo>
                    <a:pt x="5203" y="1759"/>
                  </a:lnTo>
                  <a:lnTo>
                    <a:pt x="5300" y="1612"/>
                  </a:lnTo>
                  <a:lnTo>
                    <a:pt x="5398" y="1490"/>
                  </a:lnTo>
                  <a:lnTo>
                    <a:pt x="5496" y="1368"/>
                  </a:lnTo>
                  <a:lnTo>
                    <a:pt x="5618" y="1246"/>
                  </a:lnTo>
                  <a:lnTo>
                    <a:pt x="5764" y="1148"/>
                  </a:lnTo>
                  <a:lnTo>
                    <a:pt x="5887" y="1075"/>
                  </a:lnTo>
                  <a:lnTo>
                    <a:pt x="6033" y="1001"/>
                  </a:lnTo>
                  <a:lnTo>
                    <a:pt x="6204" y="928"/>
                  </a:lnTo>
                  <a:lnTo>
                    <a:pt x="6375" y="879"/>
                  </a:lnTo>
                  <a:lnTo>
                    <a:pt x="6522" y="855"/>
                  </a:lnTo>
                  <a:lnTo>
                    <a:pt x="6717" y="855"/>
                  </a:lnTo>
                  <a:lnTo>
                    <a:pt x="6448" y="659"/>
                  </a:lnTo>
                  <a:lnTo>
                    <a:pt x="6155" y="489"/>
                  </a:lnTo>
                  <a:lnTo>
                    <a:pt x="5838" y="342"/>
                  </a:lnTo>
                  <a:lnTo>
                    <a:pt x="5545" y="220"/>
                  </a:lnTo>
                  <a:lnTo>
                    <a:pt x="5203" y="122"/>
                  </a:lnTo>
                  <a:lnTo>
                    <a:pt x="4885" y="49"/>
                  </a:lnTo>
                  <a:lnTo>
                    <a:pt x="4519" y="24"/>
                  </a:lnTo>
                  <a:lnTo>
                    <a:pt x="417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82B1E5"/>
                </a:solidFill>
              </a:endParaRPr>
            </a:p>
          </p:txBody>
        </p:sp>
      </p:grpSp>
      <p:sp>
        <p:nvSpPr>
          <p:cNvPr id="12" name="Google Shape;102;p17">
            <a:extLst>
              <a:ext uri="{FF2B5EF4-FFF2-40B4-BE49-F238E27FC236}">
                <a16:creationId xmlns:a16="http://schemas.microsoft.com/office/drawing/2014/main" id="{18D4BC8D-B73A-434E-BAE2-B487BAA7A136}"/>
              </a:ext>
            </a:extLst>
          </p:cNvPr>
          <p:cNvSpPr txBox="1">
            <a:spLocks/>
          </p:cNvSpPr>
          <p:nvPr/>
        </p:nvSpPr>
        <p:spPr>
          <a:xfrm>
            <a:off x="646750" y="1020495"/>
            <a:ext cx="4021898" cy="23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Raleway Light"/>
              <a:buChar char="●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○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■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●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○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■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●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○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■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9pPr>
          </a:lstStyle>
          <a:p>
            <a:pPr indent="-457200"/>
            <a:r>
              <a:rPr lang="es-CL" sz="1600" dirty="0"/>
              <a:t>Se muestran ejemplos obtenidos con el método de generación de características mediante orientación de gradientes.</a:t>
            </a:r>
          </a:p>
          <a:p>
            <a:pPr marL="0" indent="0">
              <a:buFont typeface="Raleway Light"/>
              <a:buNone/>
            </a:pPr>
            <a:endParaRPr lang="es-ES" sz="1600" dirty="0"/>
          </a:p>
          <a:p>
            <a:pPr marL="0" indent="0">
              <a:buFont typeface="Raleway Light"/>
              <a:buNone/>
            </a:pPr>
            <a:endParaRPr lang="es-ES" sz="1600" dirty="0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90E85FDC-E784-479D-AF5A-35BA4D72B615}"/>
              </a:ext>
            </a:extLst>
          </p:cNvPr>
          <p:cNvSpPr/>
          <p:nvPr/>
        </p:nvSpPr>
        <p:spPr>
          <a:xfrm>
            <a:off x="5580552" y="4459495"/>
            <a:ext cx="242493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1100" b="1" dirty="0">
                <a:solidFill>
                  <a:srgbClr val="666666"/>
                </a:solidFill>
                <a:latin typeface="Raleway Light"/>
                <a:sym typeface="Raleway Light"/>
              </a:rPr>
              <a:t>Figura 1 </a:t>
            </a:r>
            <a:r>
              <a:rPr lang="es-CL" sz="1100" b="1" dirty="0" err="1">
                <a:solidFill>
                  <a:srgbClr val="666666"/>
                </a:solidFill>
                <a:latin typeface="Raleway Light"/>
                <a:sym typeface="Raleway Light"/>
              </a:rPr>
              <a:t>Query</a:t>
            </a:r>
            <a:endParaRPr lang="es-CL" sz="900" b="1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09F7199C-CC65-47AB-854A-4536BBA4B1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0566" y="1309402"/>
            <a:ext cx="2975413" cy="2983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2978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7"/>
          <p:cNvSpPr txBox="1">
            <a:spLocks noGrp="1"/>
          </p:cNvSpPr>
          <p:nvPr>
            <p:ph type="title"/>
          </p:nvPr>
        </p:nvSpPr>
        <p:spPr>
          <a:xfrm>
            <a:off x="646751" y="465762"/>
            <a:ext cx="68661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200" dirty="0"/>
              <a:t>Pruebas método IRP</a:t>
            </a:r>
            <a:endParaRPr sz="3200" dirty="0"/>
          </a:p>
        </p:txBody>
      </p:sp>
      <p:sp>
        <p:nvSpPr>
          <p:cNvPr id="103" name="Google Shape;103;p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  <p:sp>
        <p:nvSpPr>
          <p:cNvPr id="21" name="Google Shape;102;p17">
            <a:extLst>
              <a:ext uri="{FF2B5EF4-FFF2-40B4-BE49-F238E27FC236}">
                <a16:creationId xmlns:a16="http://schemas.microsoft.com/office/drawing/2014/main" id="{C91F96A2-ECF1-49A9-9B03-E7888F76666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42710" y="1020495"/>
            <a:ext cx="7193270" cy="236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s-CL" sz="16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600" dirty="0"/>
          </a:p>
        </p:txBody>
      </p:sp>
      <p:grpSp>
        <p:nvGrpSpPr>
          <p:cNvPr id="9" name="Google Shape;544;p38">
            <a:extLst>
              <a:ext uri="{FF2B5EF4-FFF2-40B4-BE49-F238E27FC236}">
                <a16:creationId xmlns:a16="http://schemas.microsoft.com/office/drawing/2014/main" id="{2EA08D8C-E59C-4727-BE7D-A094F670BED0}"/>
              </a:ext>
            </a:extLst>
          </p:cNvPr>
          <p:cNvGrpSpPr/>
          <p:nvPr/>
        </p:nvGrpSpPr>
        <p:grpSpPr>
          <a:xfrm>
            <a:off x="8005487" y="150833"/>
            <a:ext cx="1038501" cy="656411"/>
            <a:chOff x="3241525" y="3039450"/>
            <a:chExt cx="494600" cy="312625"/>
          </a:xfrm>
          <a:solidFill>
            <a:srgbClr val="82B1E5"/>
          </a:solidFill>
        </p:grpSpPr>
        <p:sp>
          <p:nvSpPr>
            <p:cNvPr id="10" name="Google Shape;545;p38">
              <a:extLst>
                <a:ext uri="{FF2B5EF4-FFF2-40B4-BE49-F238E27FC236}">
                  <a16:creationId xmlns:a16="http://schemas.microsoft.com/office/drawing/2014/main" id="{FB46CE9D-169A-4290-8904-9DB54BC24622}"/>
                </a:ext>
              </a:extLst>
            </p:cNvPr>
            <p:cNvSpPr/>
            <p:nvPr/>
          </p:nvSpPr>
          <p:spPr>
            <a:xfrm>
              <a:off x="3241525" y="3039450"/>
              <a:ext cx="494600" cy="312625"/>
            </a:xfrm>
            <a:custGeom>
              <a:avLst/>
              <a:gdLst/>
              <a:ahLst/>
              <a:cxnLst/>
              <a:rect l="l" t="t" r="r" b="b"/>
              <a:pathLst>
                <a:path w="19784" h="12505" extrusionOk="0">
                  <a:moveTo>
                    <a:pt x="9892" y="977"/>
                  </a:moveTo>
                  <a:lnTo>
                    <a:pt x="10356" y="1001"/>
                  </a:lnTo>
                  <a:lnTo>
                    <a:pt x="10796" y="1050"/>
                  </a:lnTo>
                  <a:lnTo>
                    <a:pt x="11235" y="1124"/>
                  </a:lnTo>
                  <a:lnTo>
                    <a:pt x="11675" y="1221"/>
                  </a:lnTo>
                  <a:lnTo>
                    <a:pt x="12090" y="1343"/>
                  </a:lnTo>
                  <a:lnTo>
                    <a:pt x="12505" y="1490"/>
                  </a:lnTo>
                  <a:lnTo>
                    <a:pt x="12920" y="1661"/>
                  </a:lnTo>
                  <a:lnTo>
                    <a:pt x="13311" y="1832"/>
                  </a:lnTo>
                  <a:lnTo>
                    <a:pt x="13702" y="2027"/>
                  </a:lnTo>
                  <a:lnTo>
                    <a:pt x="14068" y="2223"/>
                  </a:lnTo>
                  <a:lnTo>
                    <a:pt x="14752" y="2662"/>
                  </a:lnTo>
                  <a:lnTo>
                    <a:pt x="15412" y="3126"/>
                  </a:lnTo>
                  <a:lnTo>
                    <a:pt x="15973" y="3590"/>
                  </a:lnTo>
                  <a:lnTo>
                    <a:pt x="16462" y="4005"/>
                  </a:lnTo>
                  <a:lnTo>
                    <a:pt x="16901" y="4421"/>
                  </a:lnTo>
                  <a:lnTo>
                    <a:pt x="17292" y="4811"/>
                  </a:lnTo>
                  <a:lnTo>
                    <a:pt x="17634" y="5178"/>
                  </a:lnTo>
                  <a:lnTo>
                    <a:pt x="18196" y="5813"/>
                  </a:lnTo>
                  <a:lnTo>
                    <a:pt x="18562" y="6252"/>
                  </a:lnTo>
                  <a:lnTo>
                    <a:pt x="18196" y="6692"/>
                  </a:lnTo>
                  <a:lnTo>
                    <a:pt x="17634" y="7327"/>
                  </a:lnTo>
                  <a:lnTo>
                    <a:pt x="17292" y="7693"/>
                  </a:lnTo>
                  <a:lnTo>
                    <a:pt x="16901" y="8084"/>
                  </a:lnTo>
                  <a:lnTo>
                    <a:pt x="16462" y="8499"/>
                  </a:lnTo>
                  <a:lnTo>
                    <a:pt x="15973" y="8915"/>
                  </a:lnTo>
                  <a:lnTo>
                    <a:pt x="15412" y="9379"/>
                  </a:lnTo>
                  <a:lnTo>
                    <a:pt x="14752" y="9843"/>
                  </a:lnTo>
                  <a:lnTo>
                    <a:pt x="14068" y="10282"/>
                  </a:lnTo>
                  <a:lnTo>
                    <a:pt x="13702" y="10478"/>
                  </a:lnTo>
                  <a:lnTo>
                    <a:pt x="13311" y="10673"/>
                  </a:lnTo>
                  <a:lnTo>
                    <a:pt x="12920" y="10844"/>
                  </a:lnTo>
                  <a:lnTo>
                    <a:pt x="12505" y="11015"/>
                  </a:lnTo>
                  <a:lnTo>
                    <a:pt x="12090" y="11161"/>
                  </a:lnTo>
                  <a:lnTo>
                    <a:pt x="11675" y="11284"/>
                  </a:lnTo>
                  <a:lnTo>
                    <a:pt x="11235" y="11381"/>
                  </a:lnTo>
                  <a:lnTo>
                    <a:pt x="10796" y="11455"/>
                  </a:lnTo>
                  <a:lnTo>
                    <a:pt x="10356" y="11503"/>
                  </a:lnTo>
                  <a:lnTo>
                    <a:pt x="9892" y="11528"/>
                  </a:lnTo>
                  <a:lnTo>
                    <a:pt x="9477" y="11528"/>
                  </a:lnTo>
                  <a:lnTo>
                    <a:pt x="9086" y="11479"/>
                  </a:lnTo>
                  <a:lnTo>
                    <a:pt x="8695" y="11430"/>
                  </a:lnTo>
                  <a:lnTo>
                    <a:pt x="8304" y="11332"/>
                  </a:lnTo>
                  <a:lnTo>
                    <a:pt x="7914" y="11235"/>
                  </a:lnTo>
                  <a:lnTo>
                    <a:pt x="7523" y="11113"/>
                  </a:lnTo>
                  <a:lnTo>
                    <a:pt x="7157" y="10990"/>
                  </a:lnTo>
                  <a:lnTo>
                    <a:pt x="6790" y="10844"/>
                  </a:lnTo>
                  <a:lnTo>
                    <a:pt x="6448" y="10673"/>
                  </a:lnTo>
                  <a:lnTo>
                    <a:pt x="6082" y="10502"/>
                  </a:lnTo>
                  <a:lnTo>
                    <a:pt x="5423" y="10111"/>
                  </a:lnTo>
                  <a:lnTo>
                    <a:pt x="4788" y="9696"/>
                  </a:lnTo>
                  <a:lnTo>
                    <a:pt x="4201" y="9232"/>
                  </a:lnTo>
                  <a:lnTo>
                    <a:pt x="3640" y="8792"/>
                  </a:lnTo>
                  <a:lnTo>
                    <a:pt x="3127" y="8328"/>
                  </a:lnTo>
                  <a:lnTo>
                    <a:pt x="2663" y="7889"/>
                  </a:lnTo>
                  <a:lnTo>
                    <a:pt x="2272" y="7474"/>
                  </a:lnTo>
                  <a:lnTo>
                    <a:pt x="1613" y="6741"/>
                  </a:lnTo>
                  <a:lnTo>
                    <a:pt x="1222" y="6252"/>
                  </a:lnTo>
                  <a:lnTo>
                    <a:pt x="1613" y="5764"/>
                  </a:lnTo>
                  <a:lnTo>
                    <a:pt x="2272" y="5031"/>
                  </a:lnTo>
                  <a:lnTo>
                    <a:pt x="2663" y="4616"/>
                  </a:lnTo>
                  <a:lnTo>
                    <a:pt x="3127" y="4176"/>
                  </a:lnTo>
                  <a:lnTo>
                    <a:pt x="3640" y="3712"/>
                  </a:lnTo>
                  <a:lnTo>
                    <a:pt x="4201" y="3273"/>
                  </a:lnTo>
                  <a:lnTo>
                    <a:pt x="4788" y="2833"/>
                  </a:lnTo>
                  <a:lnTo>
                    <a:pt x="5423" y="2394"/>
                  </a:lnTo>
                  <a:lnTo>
                    <a:pt x="6082" y="2003"/>
                  </a:lnTo>
                  <a:lnTo>
                    <a:pt x="6448" y="1832"/>
                  </a:lnTo>
                  <a:lnTo>
                    <a:pt x="6790" y="1661"/>
                  </a:lnTo>
                  <a:lnTo>
                    <a:pt x="7157" y="1514"/>
                  </a:lnTo>
                  <a:lnTo>
                    <a:pt x="7523" y="1392"/>
                  </a:lnTo>
                  <a:lnTo>
                    <a:pt x="7914" y="1270"/>
                  </a:lnTo>
                  <a:lnTo>
                    <a:pt x="8304" y="1172"/>
                  </a:lnTo>
                  <a:lnTo>
                    <a:pt x="8695" y="1075"/>
                  </a:lnTo>
                  <a:lnTo>
                    <a:pt x="9086" y="1026"/>
                  </a:lnTo>
                  <a:lnTo>
                    <a:pt x="9477" y="977"/>
                  </a:lnTo>
                  <a:close/>
                  <a:moveTo>
                    <a:pt x="9892" y="0"/>
                  </a:moveTo>
                  <a:lnTo>
                    <a:pt x="9404" y="25"/>
                  </a:lnTo>
                  <a:lnTo>
                    <a:pt x="8915" y="73"/>
                  </a:lnTo>
                  <a:lnTo>
                    <a:pt x="8451" y="147"/>
                  </a:lnTo>
                  <a:lnTo>
                    <a:pt x="7963" y="244"/>
                  </a:lnTo>
                  <a:lnTo>
                    <a:pt x="7523" y="366"/>
                  </a:lnTo>
                  <a:lnTo>
                    <a:pt x="7059" y="513"/>
                  </a:lnTo>
                  <a:lnTo>
                    <a:pt x="6619" y="684"/>
                  </a:lnTo>
                  <a:lnTo>
                    <a:pt x="6204" y="879"/>
                  </a:lnTo>
                  <a:lnTo>
                    <a:pt x="5765" y="1075"/>
                  </a:lnTo>
                  <a:lnTo>
                    <a:pt x="5374" y="1295"/>
                  </a:lnTo>
                  <a:lnTo>
                    <a:pt x="4959" y="1539"/>
                  </a:lnTo>
                  <a:lnTo>
                    <a:pt x="4592" y="1783"/>
                  </a:lnTo>
                  <a:lnTo>
                    <a:pt x="3860" y="2296"/>
                  </a:lnTo>
                  <a:lnTo>
                    <a:pt x="3176" y="2833"/>
                  </a:lnTo>
                  <a:lnTo>
                    <a:pt x="2565" y="3370"/>
                  </a:lnTo>
                  <a:lnTo>
                    <a:pt x="2028" y="3883"/>
                  </a:lnTo>
                  <a:lnTo>
                    <a:pt x="1539" y="4372"/>
                  </a:lnTo>
                  <a:lnTo>
                    <a:pt x="1149" y="4836"/>
                  </a:lnTo>
                  <a:lnTo>
                    <a:pt x="562" y="5520"/>
                  </a:lnTo>
                  <a:lnTo>
                    <a:pt x="318" y="5837"/>
                  </a:lnTo>
                  <a:lnTo>
                    <a:pt x="1" y="6252"/>
                  </a:lnTo>
                  <a:lnTo>
                    <a:pt x="318" y="6668"/>
                  </a:lnTo>
                  <a:lnTo>
                    <a:pt x="562" y="6985"/>
                  </a:lnTo>
                  <a:lnTo>
                    <a:pt x="1149" y="7669"/>
                  </a:lnTo>
                  <a:lnTo>
                    <a:pt x="1539" y="8133"/>
                  </a:lnTo>
                  <a:lnTo>
                    <a:pt x="2028" y="8621"/>
                  </a:lnTo>
                  <a:lnTo>
                    <a:pt x="2565" y="9134"/>
                  </a:lnTo>
                  <a:lnTo>
                    <a:pt x="3176" y="9672"/>
                  </a:lnTo>
                  <a:lnTo>
                    <a:pt x="3860" y="10209"/>
                  </a:lnTo>
                  <a:lnTo>
                    <a:pt x="4592" y="10722"/>
                  </a:lnTo>
                  <a:lnTo>
                    <a:pt x="4959" y="10966"/>
                  </a:lnTo>
                  <a:lnTo>
                    <a:pt x="5374" y="11210"/>
                  </a:lnTo>
                  <a:lnTo>
                    <a:pt x="5765" y="11430"/>
                  </a:lnTo>
                  <a:lnTo>
                    <a:pt x="6204" y="11625"/>
                  </a:lnTo>
                  <a:lnTo>
                    <a:pt x="6619" y="11821"/>
                  </a:lnTo>
                  <a:lnTo>
                    <a:pt x="7059" y="11992"/>
                  </a:lnTo>
                  <a:lnTo>
                    <a:pt x="7523" y="12138"/>
                  </a:lnTo>
                  <a:lnTo>
                    <a:pt x="7963" y="12260"/>
                  </a:lnTo>
                  <a:lnTo>
                    <a:pt x="8451" y="12358"/>
                  </a:lnTo>
                  <a:lnTo>
                    <a:pt x="8915" y="12431"/>
                  </a:lnTo>
                  <a:lnTo>
                    <a:pt x="9404" y="12480"/>
                  </a:lnTo>
                  <a:lnTo>
                    <a:pt x="9892" y="12505"/>
                  </a:lnTo>
                  <a:lnTo>
                    <a:pt x="10380" y="12480"/>
                  </a:lnTo>
                  <a:lnTo>
                    <a:pt x="10869" y="12431"/>
                  </a:lnTo>
                  <a:lnTo>
                    <a:pt x="11333" y="12358"/>
                  </a:lnTo>
                  <a:lnTo>
                    <a:pt x="11821" y="12260"/>
                  </a:lnTo>
                  <a:lnTo>
                    <a:pt x="12261" y="12138"/>
                  </a:lnTo>
                  <a:lnTo>
                    <a:pt x="12725" y="11992"/>
                  </a:lnTo>
                  <a:lnTo>
                    <a:pt x="13165" y="11821"/>
                  </a:lnTo>
                  <a:lnTo>
                    <a:pt x="13580" y="11625"/>
                  </a:lnTo>
                  <a:lnTo>
                    <a:pt x="14019" y="11430"/>
                  </a:lnTo>
                  <a:lnTo>
                    <a:pt x="14410" y="11210"/>
                  </a:lnTo>
                  <a:lnTo>
                    <a:pt x="14825" y="10966"/>
                  </a:lnTo>
                  <a:lnTo>
                    <a:pt x="15192" y="10722"/>
                  </a:lnTo>
                  <a:lnTo>
                    <a:pt x="15924" y="10209"/>
                  </a:lnTo>
                  <a:lnTo>
                    <a:pt x="16608" y="9672"/>
                  </a:lnTo>
                  <a:lnTo>
                    <a:pt x="17219" y="9134"/>
                  </a:lnTo>
                  <a:lnTo>
                    <a:pt x="17756" y="8621"/>
                  </a:lnTo>
                  <a:lnTo>
                    <a:pt x="18245" y="8133"/>
                  </a:lnTo>
                  <a:lnTo>
                    <a:pt x="18635" y="7669"/>
                  </a:lnTo>
                  <a:lnTo>
                    <a:pt x="19222" y="6985"/>
                  </a:lnTo>
                  <a:lnTo>
                    <a:pt x="19466" y="6668"/>
                  </a:lnTo>
                  <a:lnTo>
                    <a:pt x="19783" y="6252"/>
                  </a:lnTo>
                  <a:lnTo>
                    <a:pt x="19466" y="5837"/>
                  </a:lnTo>
                  <a:lnTo>
                    <a:pt x="19222" y="5520"/>
                  </a:lnTo>
                  <a:lnTo>
                    <a:pt x="18635" y="4836"/>
                  </a:lnTo>
                  <a:lnTo>
                    <a:pt x="18245" y="4372"/>
                  </a:lnTo>
                  <a:lnTo>
                    <a:pt x="17756" y="3883"/>
                  </a:lnTo>
                  <a:lnTo>
                    <a:pt x="17219" y="3370"/>
                  </a:lnTo>
                  <a:lnTo>
                    <a:pt x="16608" y="2833"/>
                  </a:lnTo>
                  <a:lnTo>
                    <a:pt x="15924" y="2296"/>
                  </a:lnTo>
                  <a:lnTo>
                    <a:pt x="15192" y="1783"/>
                  </a:lnTo>
                  <a:lnTo>
                    <a:pt x="14825" y="1539"/>
                  </a:lnTo>
                  <a:lnTo>
                    <a:pt x="14410" y="1295"/>
                  </a:lnTo>
                  <a:lnTo>
                    <a:pt x="14019" y="1075"/>
                  </a:lnTo>
                  <a:lnTo>
                    <a:pt x="13580" y="879"/>
                  </a:lnTo>
                  <a:lnTo>
                    <a:pt x="13165" y="684"/>
                  </a:lnTo>
                  <a:lnTo>
                    <a:pt x="12725" y="513"/>
                  </a:lnTo>
                  <a:lnTo>
                    <a:pt x="12261" y="366"/>
                  </a:lnTo>
                  <a:lnTo>
                    <a:pt x="11821" y="244"/>
                  </a:lnTo>
                  <a:lnTo>
                    <a:pt x="11333" y="147"/>
                  </a:lnTo>
                  <a:lnTo>
                    <a:pt x="10869" y="73"/>
                  </a:lnTo>
                  <a:lnTo>
                    <a:pt x="10380" y="25"/>
                  </a:lnTo>
                  <a:lnTo>
                    <a:pt x="989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82B1E5"/>
                </a:solidFill>
              </a:endParaRPr>
            </a:p>
          </p:txBody>
        </p:sp>
        <p:sp>
          <p:nvSpPr>
            <p:cNvPr id="11" name="Google Shape;546;p38">
              <a:extLst>
                <a:ext uri="{FF2B5EF4-FFF2-40B4-BE49-F238E27FC236}">
                  <a16:creationId xmlns:a16="http://schemas.microsoft.com/office/drawing/2014/main" id="{BE4F9495-16E9-4370-A85C-4B1B4AF749A2}"/>
                </a:ext>
              </a:extLst>
            </p:cNvPr>
            <p:cNvSpPr/>
            <p:nvPr/>
          </p:nvSpPr>
          <p:spPr>
            <a:xfrm>
              <a:off x="3384400" y="3091350"/>
              <a:ext cx="208850" cy="208825"/>
            </a:xfrm>
            <a:custGeom>
              <a:avLst/>
              <a:gdLst/>
              <a:ahLst/>
              <a:cxnLst/>
              <a:rect l="l" t="t" r="r" b="b"/>
              <a:pathLst>
                <a:path w="8354" h="8353" extrusionOk="0">
                  <a:moveTo>
                    <a:pt x="4177" y="0"/>
                  </a:moveTo>
                  <a:lnTo>
                    <a:pt x="3762" y="24"/>
                  </a:lnTo>
                  <a:lnTo>
                    <a:pt x="3347" y="73"/>
                  </a:lnTo>
                  <a:lnTo>
                    <a:pt x="2931" y="195"/>
                  </a:lnTo>
                  <a:lnTo>
                    <a:pt x="2541" y="318"/>
                  </a:lnTo>
                  <a:lnTo>
                    <a:pt x="2174" y="513"/>
                  </a:lnTo>
                  <a:lnTo>
                    <a:pt x="1832" y="708"/>
                  </a:lnTo>
                  <a:lnTo>
                    <a:pt x="1515" y="953"/>
                  </a:lnTo>
                  <a:lnTo>
                    <a:pt x="1222" y="1221"/>
                  </a:lnTo>
                  <a:lnTo>
                    <a:pt x="953" y="1514"/>
                  </a:lnTo>
                  <a:lnTo>
                    <a:pt x="709" y="1832"/>
                  </a:lnTo>
                  <a:lnTo>
                    <a:pt x="514" y="2174"/>
                  </a:lnTo>
                  <a:lnTo>
                    <a:pt x="318" y="2540"/>
                  </a:lnTo>
                  <a:lnTo>
                    <a:pt x="196" y="2931"/>
                  </a:lnTo>
                  <a:lnTo>
                    <a:pt x="74" y="3346"/>
                  </a:lnTo>
                  <a:lnTo>
                    <a:pt x="25" y="3761"/>
                  </a:lnTo>
                  <a:lnTo>
                    <a:pt x="1" y="4176"/>
                  </a:lnTo>
                  <a:lnTo>
                    <a:pt x="25" y="4592"/>
                  </a:lnTo>
                  <a:lnTo>
                    <a:pt x="74" y="5007"/>
                  </a:lnTo>
                  <a:lnTo>
                    <a:pt x="196" y="5422"/>
                  </a:lnTo>
                  <a:lnTo>
                    <a:pt x="318" y="5813"/>
                  </a:lnTo>
                  <a:lnTo>
                    <a:pt x="514" y="6179"/>
                  </a:lnTo>
                  <a:lnTo>
                    <a:pt x="709" y="6521"/>
                  </a:lnTo>
                  <a:lnTo>
                    <a:pt x="953" y="6839"/>
                  </a:lnTo>
                  <a:lnTo>
                    <a:pt x="1222" y="7132"/>
                  </a:lnTo>
                  <a:lnTo>
                    <a:pt x="1515" y="7400"/>
                  </a:lnTo>
                  <a:lnTo>
                    <a:pt x="1832" y="7644"/>
                  </a:lnTo>
                  <a:lnTo>
                    <a:pt x="2174" y="7840"/>
                  </a:lnTo>
                  <a:lnTo>
                    <a:pt x="2541" y="8035"/>
                  </a:lnTo>
                  <a:lnTo>
                    <a:pt x="2931" y="8157"/>
                  </a:lnTo>
                  <a:lnTo>
                    <a:pt x="3347" y="8279"/>
                  </a:lnTo>
                  <a:lnTo>
                    <a:pt x="3762" y="8328"/>
                  </a:lnTo>
                  <a:lnTo>
                    <a:pt x="4177" y="8353"/>
                  </a:lnTo>
                  <a:lnTo>
                    <a:pt x="4592" y="8328"/>
                  </a:lnTo>
                  <a:lnTo>
                    <a:pt x="5007" y="8279"/>
                  </a:lnTo>
                  <a:lnTo>
                    <a:pt x="5423" y="8157"/>
                  </a:lnTo>
                  <a:lnTo>
                    <a:pt x="5813" y="8035"/>
                  </a:lnTo>
                  <a:lnTo>
                    <a:pt x="6180" y="7840"/>
                  </a:lnTo>
                  <a:lnTo>
                    <a:pt x="6522" y="7644"/>
                  </a:lnTo>
                  <a:lnTo>
                    <a:pt x="6839" y="7400"/>
                  </a:lnTo>
                  <a:lnTo>
                    <a:pt x="7132" y="7132"/>
                  </a:lnTo>
                  <a:lnTo>
                    <a:pt x="7401" y="6839"/>
                  </a:lnTo>
                  <a:lnTo>
                    <a:pt x="7645" y="6521"/>
                  </a:lnTo>
                  <a:lnTo>
                    <a:pt x="7840" y="6179"/>
                  </a:lnTo>
                  <a:lnTo>
                    <a:pt x="8036" y="5813"/>
                  </a:lnTo>
                  <a:lnTo>
                    <a:pt x="8158" y="5422"/>
                  </a:lnTo>
                  <a:lnTo>
                    <a:pt x="8280" y="5007"/>
                  </a:lnTo>
                  <a:lnTo>
                    <a:pt x="8329" y="4592"/>
                  </a:lnTo>
                  <a:lnTo>
                    <a:pt x="8353" y="4176"/>
                  </a:lnTo>
                  <a:lnTo>
                    <a:pt x="8329" y="3737"/>
                  </a:lnTo>
                  <a:lnTo>
                    <a:pt x="8256" y="3297"/>
                  </a:lnTo>
                  <a:lnTo>
                    <a:pt x="8134" y="3517"/>
                  </a:lnTo>
                  <a:lnTo>
                    <a:pt x="8011" y="3688"/>
                  </a:lnTo>
                  <a:lnTo>
                    <a:pt x="7840" y="3859"/>
                  </a:lnTo>
                  <a:lnTo>
                    <a:pt x="7645" y="4005"/>
                  </a:lnTo>
                  <a:lnTo>
                    <a:pt x="7425" y="4128"/>
                  </a:lnTo>
                  <a:lnTo>
                    <a:pt x="7205" y="4201"/>
                  </a:lnTo>
                  <a:lnTo>
                    <a:pt x="6961" y="4250"/>
                  </a:lnTo>
                  <a:lnTo>
                    <a:pt x="6717" y="4274"/>
                  </a:lnTo>
                  <a:lnTo>
                    <a:pt x="6546" y="4274"/>
                  </a:lnTo>
                  <a:lnTo>
                    <a:pt x="6375" y="4250"/>
                  </a:lnTo>
                  <a:lnTo>
                    <a:pt x="6204" y="4201"/>
                  </a:lnTo>
                  <a:lnTo>
                    <a:pt x="6058" y="4152"/>
                  </a:lnTo>
                  <a:lnTo>
                    <a:pt x="5887" y="4079"/>
                  </a:lnTo>
                  <a:lnTo>
                    <a:pt x="5764" y="3981"/>
                  </a:lnTo>
                  <a:lnTo>
                    <a:pt x="5618" y="3883"/>
                  </a:lnTo>
                  <a:lnTo>
                    <a:pt x="5496" y="3786"/>
                  </a:lnTo>
                  <a:lnTo>
                    <a:pt x="5398" y="3664"/>
                  </a:lnTo>
                  <a:lnTo>
                    <a:pt x="5300" y="3517"/>
                  </a:lnTo>
                  <a:lnTo>
                    <a:pt x="5203" y="3395"/>
                  </a:lnTo>
                  <a:lnTo>
                    <a:pt x="5129" y="3224"/>
                  </a:lnTo>
                  <a:lnTo>
                    <a:pt x="5081" y="3077"/>
                  </a:lnTo>
                  <a:lnTo>
                    <a:pt x="5032" y="2906"/>
                  </a:lnTo>
                  <a:lnTo>
                    <a:pt x="5007" y="2735"/>
                  </a:lnTo>
                  <a:lnTo>
                    <a:pt x="5007" y="2564"/>
                  </a:lnTo>
                  <a:lnTo>
                    <a:pt x="5007" y="2394"/>
                  </a:lnTo>
                  <a:lnTo>
                    <a:pt x="5032" y="2223"/>
                  </a:lnTo>
                  <a:lnTo>
                    <a:pt x="5081" y="2052"/>
                  </a:lnTo>
                  <a:lnTo>
                    <a:pt x="5129" y="1905"/>
                  </a:lnTo>
                  <a:lnTo>
                    <a:pt x="5203" y="1759"/>
                  </a:lnTo>
                  <a:lnTo>
                    <a:pt x="5300" y="1612"/>
                  </a:lnTo>
                  <a:lnTo>
                    <a:pt x="5398" y="1490"/>
                  </a:lnTo>
                  <a:lnTo>
                    <a:pt x="5496" y="1368"/>
                  </a:lnTo>
                  <a:lnTo>
                    <a:pt x="5618" y="1246"/>
                  </a:lnTo>
                  <a:lnTo>
                    <a:pt x="5764" y="1148"/>
                  </a:lnTo>
                  <a:lnTo>
                    <a:pt x="5887" y="1075"/>
                  </a:lnTo>
                  <a:lnTo>
                    <a:pt x="6033" y="1001"/>
                  </a:lnTo>
                  <a:lnTo>
                    <a:pt x="6204" y="928"/>
                  </a:lnTo>
                  <a:lnTo>
                    <a:pt x="6375" y="879"/>
                  </a:lnTo>
                  <a:lnTo>
                    <a:pt x="6522" y="855"/>
                  </a:lnTo>
                  <a:lnTo>
                    <a:pt x="6717" y="855"/>
                  </a:lnTo>
                  <a:lnTo>
                    <a:pt x="6448" y="659"/>
                  </a:lnTo>
                  <a:lnTo>
                    <a:pt x="6155" y="489"/>
                  </a:lnTo>
                  <a:lnTo>
                    <a:pt x="5838" y="342"/>
                  </a:lnTo>
                  <a:lnTo>
                    <a:pt x="5545" y="220"/>
                  </a:lnTo>
                  <a:lnTo>
                    <a:pt x="5203" y="122"/>
                  </a:lnTo>
                  <a:lnTo>
                    <a:pt x="4885" y="49"/>
                  </a:lnTo>
                  <a:lnTo>
                    <a:pt x="4519" y="24"/>
                  </a:lnTo>
                  <a:lnTo>
                    <a:pt x="417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82B1E5"/>
                </a:solidFill>
              </a:endParaRPr>
            </a:p>
          </p:txBody>
        </p:sp>
      </p:grpSp>
      <p:sp>
        <p:nvSpPr>
          <p:cNvPr id="12" name="Google Shape;102;p17">
            <a:extLst>
              <a:ext uri="{FF2B5EF4-FFF2-40B4-BE49-F238E27FC236}">
                <a16:creationId xmlns:a16="http://schemas.microsoft.com/office/drawing/2014/main" id="{18D4BC8D-B73A-434E-BAE2-B487BAA7A136}"/>
              </a:ext>
            </a:extLst>
          </p:cNvPr>
          <p:cNvSpPr txBox="1">
            <a:spLocks/>
          </p:cNvSpPr>
          <p:nvPr/>
        </p:nvSpPr>
        <p:spPr>
          <a:xfrm>
            <a:off x="646750" y="1020495"/>
            <a:ext cx="4021898" cy="23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Raleway Light"/>
              <a:buChar char="●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○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■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●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○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■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●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○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■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9pPr>
          </a:lstStyle>
          <a:p>
            <a:pPr indent="-457200"/>
            <a:r>
              <a:rPr lang="es-CL" sz="1600" dirty="0"/>
              <a:t>Se muestran ejemplos obtenidos con el método de generación de características mediante orientación de gradientes.</a:t>
            </a:r>
          </a:p>
          <a:p>
            <a:pPr marL="0" indent="0">
              <a:buFont typeface="Raleway Light"/>
              <a:buNone/>
            </a:pPr>
            <a:endParaRPr lang="es-ES" sz="1600" dirty="0"/>
          </a:p>
          <a:p>
            <a:pPr marL="0" indent="0">
              <a:buFont typeface="Raleway Light"/>
              <a:buNone/>
            </a:pPr>
            <a:endParaRPr lang="es-ES" sz="1600" dirty="0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90E85FDC-E784-479D-AF5A-35BA4D72B615}"/>
              </a:ext>
            </a:extLst>
          </p:cNvPr>
          <p:cNvSpPr/>
          <p:nvPr/>
        </p:nvSpPr>
        <p:spPr>
          <a:xfrm>
            <a:off x="5580552" y="4459495"/>
            <a:ext cx="242493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1100" b="1" dirty="0">
                <a:solidFill>
                  <a:srgbClr val="666666"/>
                </a:solidFill>
                <a:latin typeface="Raleway Light"/>
                <a:sym typeface="Raleway Light"/>
              </a:rPr>
              <a:t>Figura 2 </a:t>
            </a:r>
            <a:r>
              <a:rPr lang="es-CL" sz="1100" b="1" dirty="0" err="1">
                <a:solidFill>
                  <a:srgbClr val="666666"/>
                </a:solidFill>
                <a:latin typeface="Raleway Light"/>
                <a:sym typeface="Raleway Light"/>
              </a:rPr>
              <a:t>Query</a:t>
            </a:r>
            <a:endParaRPr lang="es-CL" sz="900" b="1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DE11F4A-088F-4A92-B575-41B81B4EE1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5607" y="978368"/>
            <a:ext cx="3471365" cy="3440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3481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7"/>
          <p:cNvSpPr txBox="1">
            <a:spLocks noGrp="1"/>
          </p:cNvSpPr>
          <p:nvPr>
            <p:ph type="title"/>
          </p:nvPr>
        </p:nvSpPr>
        <p:spPr>
          <a:xfrm>
            <a:off x="646751" y="465762"/>
            <a:ext cx="68661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200" dirty="0"/>
              <a:t>Pruebas método IRP</a:t>
            </a:r>
            <a:endParaRPr sz="3200" dirty="0"/>
          </a:p>
        </p:txBody>
      </p:sp>
      <p:sp>
        <p:nvSpPr>
          <p:cNvPr id="103" name="Google Shape;103;p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  <p:sp>
        <p:nvSpPr>
          <p:cNvPr id="21" name="Google Shape;102;p17">
            <a:extLst>
              <a:ext uri="{FF2B5EF4-FFF2-40B4-BE49-F238E27FC236}">
                <a16:creationId xmlns:a16="http://schemas.microsoft.com/office/drawing/2014/main" id="{C91F96A2-ECF1-49A9-9B03-E7888F76666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42710" y="1020495"/>
            <a:ext cx="7193270" cy="236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s-CL" sz="16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600" dirty="0"/>
          </a:p>
        </p:txBody>
      </p:sp>
      <p:grpSp>
        <p:nvGrpSpPr>
          <p:cNvPr id="9" name="Google Shape;544;p38">
            <a:extLst>
              <a:ext uri="{FF2B5EF4-FFF2-40B4-BE49-F238E27FC236}">
                <a16:creationId xmlns:a16="http://schemas.microsoft.com/office/drawing/2014/main" id="{2EA08D8C-E59C-4727-BE7D-A094F670BED0}"/>
              </a:ext>
            </a:extLst>
          </p:cNvPr>
          <p:cNvGrpSpPr/>
          <p:nvPr/>
        </p:nvGrpSpPr>
        <p:grpSpPr>
          <a:xfrm>
            <a:off x="8005487" y="150833"/>
            <a:ext cx="1038501" cy="656411"/>
            <a:chOff x="3241525" y="3039450"/>
            <a:chExt cx="494600" cy="312625"/>
          </a:xfrm>
          <a:solidFill>
            <a:srgbClr val="82B1E5"/>
          </a:solidFill>
        </p:grpSpPr>
        <p:sp>
          <p:nvSpPr>
            <p:cNvPr id="10" name="Google Shape;545;p38">
              <a:extLst>
                <a:ext uri="{FF2B5EF4-FFF2-40B4-BE49-F238E27FC236}">
                  <a16:creationId xmlns:a16="http://schemas.microsoft.com/office/drawing/2014/main" id="{FB46CE9D-169A-4290-8904-9DB54BC24622}"/>
                </a:ext>
              </a:extLst>
            </p:cNvPr>
            <p:cNvSpPr/>
            <p:nvPr/>
          </p:nvSpPr>
          <p:spPr>
            <a:xfrm>
              <a:off x="3241525" y="3039450"/>
              <a:ext cx="494600" cy="312625"/>
            </a:xfrm>
            <a:custGeom>
              <a:avLst/>
              <a:gdLst/>
              <a:ahLst/>
              <a:cxnLst/>
              <a:rect l="l" t="t" r="r" b="b"/>
              <a:pathLst>
                <a:path w="19784" h="12505" extrusionOk="0">
                  <a:moveTo>
                    <a:pt x="9892" y="977"/>
                  </a:moveTo>
                  <a:lnTo>
                    <a:pt x="10356" y="1001"/>
                  </a:lnTo>
                  <a:lnTo>
                    <a:pt x="10796" y="1050"/>
                  </a:lnTo>
                  <a:lnTo>
                    <a:pt x="11235" y="1124"/>
                  </a:lnTo>
                  <a:lnTo>
                    <a:pt x="11675" y="1221"/>
                  </a:lnTo>
                  <a:lnTo>
                    <a:pt x="12090" y="1343"/>
                  </a:lnTo>
                  <a:lnTo>
                    <a:pt x="12505" y="1490"/>
                  </a:lnTo>
                  <a:lnTo>
                    <a:pt x="12920" y="1661"/>
                  </a:lnTo>
                  <a:lnTo>
                    <a:pt x="13311" y="1832"/>
                  </a:lnTo>
                  <a:lnTo>
                    <a:pt x="13702" y="2027"/>
                  </a:lnTo>
                  <a:lnTo>
                    <a:pt x="14068" y="2223"/>
                  </a:lnTo>
                  <a:lnTo>
                    <a:pt x="14752" y="2662"/>
                  </a:lnTo>
                  <a:lnTo>
                    <a:pt x="15412" y="3126"/>
                  </a:lnTo>
                  <a:lnTo>
                    <a:pt x="15973" y="3590"/>
                  </a:lnTo>
                  <a:lnTo>
                    <a:pt x="16462" y="4005"/>
                  </a:lnTo>
                  <a:lnTo>
                    <a:pt x="16901" y="4421"/>
                  </a:lnTo>
                  <a:lnTo>
                    <a:pt x="17292" y="4811"/>
                  </a:lnTo>
                  <a:lnTo>
                    <a:pt x="17634" y="5178"/>
                  </a:lnTo>
                  <a:lnTo>
                    <a:pt x="18196" y="5813"/>
                  </a:lnTo>
                  <a:lnTo>
                    <a:pt x="18562" y="6252"/>
                  </a:lnTo>
                  <a:lnTo>
                    <a:pt x="18196" y="6692"/>
                  </a:lnTo>
                  <a:lnTo>
                    <a:pt x="17634" y="7327"/>
                  </a:lnTo>
                  <a:lnTo>
                    <a:pt x="17292" y="7693"/>
                  </a:lnTo>
                  <a:lnTo>
                    <a:pt x="16901" y="8084"/>
                  </a:lnTo>
                  <a:lnTo>
                    <a:pt x="16462" y="8499"/>
                  </a:lnTo>
                  <a:lnTo>
                    <a:pt x="15973" y="8915"/>
                  </a:lnTo>
                  <a:lnTo>
                    <a:pt x="15412" y="9379"/>
                  </a:lnTo>
                  <a:lnTo>
                    <a:pt x="14752" y="9843"/>
                  </a:lnTo>
                  <a:lnTo>
                    <a:pt x="14068" y="10282"/>
                  </a:lnTo>
                  <a:lnTo>
                    <a:pt x="13702" y="10478"/>
                  </a:lnTo>
                  <a:lnTo>
                    <a:pt x="13311" y="10673"/>
                  </a:lnTo>
                  <a:lnTo>
                    <a:pt x="12920" y="10844"/>
                  </a:lnTo>
                  <a:lnTo>
                    <a:pt x="12505" y="11015"/>
                  </a:lnTo>
                  <a:lnTo>
                    <a:pt x="12090" y="11161"/>
                  </a:lnTo>
                  <a:lnTo>
                    <a:pt x="11675" y="11284"/>
                  </a:lnTo>
                  <a:lnTo>
                    <a:pt x="11235" y="11381"/>
                  </a:lnTo>
                  <a:lnTo>
                    <a:pt x="10796" y="11455"/>
                  </a:lnTo>
                  <a:lnTo>
                    <a:pt x="10356" y="11503"/>
                  </a:lnTo>
                  <a:lnTo>
                    <a:pt x="9892" y="11528"/>
                  </a:lnTo>
                  <a:lnTo>
                    <a:pt x="9477" y="11528"/>
                  </a:lnTo>
                  <a:lnTo>
                    <a:pt x="9086" y="11479"/>
                  </a:lnTo>
                  <a:lnTo>
                    <a:pt x="8695" y="11430"/>
                  </a:lnTo>
                  <a:lnTo>
                    <a:pt x="8304" y="11332"/>
                  </a:lnTo>
                  <a:lnTo>
                    <a:pt x="7914" y="11235"/>
                  </a:lnTo>
                  <a:lnTo>
                    <a:pt x="7523" y="11113"/>
                  </a:lnTo>
                  <a:lnTo>
                    <a:pt x="7157" y="10990"/>
                  </a:lnTo>
                  <a:lnTo>
                    <a:pt x="6790" y="10844"/>
                  </a:lnTo>
                  <a:lnTo>
                    <a:pt x="6448" y="10673"/>
                  </a:lnTo>
                  <a:lnTo>
                    <a:pt x="6082" y="10502"/>
                  </a:lnTo>
                  <a:lnTo>
                    <a:pt x="5423" y="10111"/>
                  </a:lnTo>
                  <a:lnTo>
                    <a:pt x="4788" y="9696"/>
                  </a:lnTo>
                  <a:lnTo>
                    <a:pt x="4201" y="9232"/>
                  </a:lnTo>
                  <a:lnTo>
                    <a:pt x="3640" y="8792"/>
                  </a:lnTo>
                  <a:lnTo>
                    <a:pt x="3127" y="8328"/>
                  </a:lnTo>
                  <a:lnTo>
                    <a:pt x="2663" y="7889"/>
                  </a:lnTo>
                  <a:lnTo>
                    <a:pt x="2272" y="7474"/>
                  </a:lnTo>
                  <a:lnTo>
                    <a:pt x="1613" y="6741"/>
                  </a:lnTo>
                  <a:lnTo>
                    <a:pt x="1222" y="6252"/>
                  </a:lnTo>
                  <a:lnTo>
                    <a:pt x="1613" y="5764"/>
                  </a:lnTo>
                  <a:lnTo>
                    <a:pt x="2272" y="5031"/>
                  </a:lnTo>
                  <a:lnTo>
                    <a:pt x="2663" y="4616"/>
                  </a:lnTo>
                  <a:lnTo>
                    <a:pt x="3127" y="4176"/>
                  </a:lnTo>
                  <a:lnTo>
                    <a:pt x="3640" y="3712"/>
                  </a:lnTo>
                  <a:lnTo>
                    <a:pt x="4201" y="3273"/>
                  </a:lnTo>
                  <a:lnTo>
                    <a:pt x="4788" y="2833"/>
                  </a:lnTo>
                  <a:lnTo>
                    <a:pt x="5423" y="2394"/>
                  </a:lnTo>
                  <a:lnTo>
                    <a:pt x="6082" y="2003"/>
                  </a:lnTo>
                  <a:lnTo>
                    <a:pt x="6448" y="1832"/>
                  </a:lnTo>
                  <a:lnTo>
                    <a:pt x="6790" y="1661"/>
                  </a:lnTo>
                  <a:lnTo>
                    <a:pt x="7157" y="1514"/>
                  </a:lnTo>
                  <a:lnTo>
                    <a:pt x="7523" y="1392"/>
                  </a:lnTo>
                  <a:lnTo>
                    <a:pt x="7914" y="1270"/>
                  </a:lnTo>
                  <a:lnTo>
                    <a:pt x="8304" y="1172"/>
                  </a:lnTo>
                  <a:lnTo>
                    <a:pt x="8695" y="1075"/>
                  </a:lnTo>
                  <a:lnTo>
                    <a:pt x="9086" y="1026"/>
                  </a:lnTo>
                  <a:lnTo>
                    <a:pt x="9477" y="977"/>
                  </a:lnTo>
                  <a:close/>
                  <a:moveTo>
                    <a:pt x="9892" y="0"/>
                  </a:moveTo>
                  <a:lnTo>
                    <a:pt x="9404" y="25"/>
                  </a:lnTo>
                  <a:lnTo>
                    <a:pt x="8915" y="73"/>
                  </a:lnTo>
                  <a:lnTo>
                    <a:pt x="8451" y="147"/>
                  </a:lnTo>
                  <a:lnTo>
                    <a:pt x="7963" y="244"/>
                  </a:lnTo>
                  <a:lnTo>
                    <a:pt x="7523" y="366"/>
                  </a:lnTo>
                  <a:lnTo>
                    <a:pt x="7059" y="513"/>
                  </a:lnTo>
                  <a:lnTo>
                    <a:pt x="6619" y="684"/>
                  </a:lnTo>
                  <a:lnTo>
                    <a:pt x="6204" y="879"/>
                  </a:lnTo>
                  <a:lnTo>
                    <a:pt x="5765" y="1075"/>
                  </a:lnTo>
                  <a:lnTo>
                    <a:pt x="5374" y="1295"/>
                  </a:lnTo>
                  <a:lnTo>
                    <a:pt x="4959" y="1539"/>
                  </a:lnTo>
                  <a:lnTo>
                    <a:pt x="4592" y="1783"/>
                  </a:lnTo>
                  <a:lnTo>
                    <a:pt x="3860" y="2296"/>
                  </a:lnTo>
                  <a:lnTo>
                    <a:pt x="3176" y="2833"/>
                  </a:lnTo>
                  <a:lnTo>
                    <a:pt x="2565" y="3370"/>
                  </a:lnTo>
                  <a:lnTo>
                    <a:pt x="2028" y="3883"/>
                  </a:lnTo>
                  <a:lnTo>
                    <a:pt x="1539" y="4372"/>
                  </a:lnTo>
                  <a:lnTo>
                    <a:pt x="1149" y="4836"/>
                  </a:lnTo>
                  <a:lnTo>
                    <a:pt x="562" y="5520"/>
                  </a:lnTo>
                  <a:lnTo>
                    <a:pt x="318" y="5837"/>
                  </a:lnTo>
                  <a:lnTo>
                    <a:pt x="1" y="6252"/>
                  </a:lnTo>
                  <a:lnTo>
                    <a:pt x="318" y="6668"/>
                  </a:lnTo>
                  <a:lnTo>
                    <a:pt x="562" y="6985"/>
                  </a:lnTo>
                  <a:lnTo>
                    <a:pt x="1149" y="7669"/>
                  </a:lnTo>
                  <a:lnTo>
                    <a:pt x="1539" y="8133"/>
                  </a:lnTo>
                  <a:lnTo>
                    <a:pt x="2028" y="8621"/>
                  </a:lnTo>
                  <a:lnTo>
                    <a:pt x="2565" y="9134"/>
                  </a:lnTo>
                  <a:lnTo>
                    <a:pt x="3176" y="9672"/>
                  </a:lnTo>
                  <a:lnTo>
                    <a:pt x="3860" y="10209"/>
                  </a:lnTo>
                  <a:lnTo>
                    <a:pt x="4592" y="10722"/>
                  </a:lnTo>
                  <a:lnTo>
                    <a:pt x="4959" y="10966"/>
                  </a:lnTo>
                  <a:lnTo>
                    <a:pt x="5374" y="11210"/>
                  </a:lnTo>
                  <a:lnTo>
                    <a:pt x="5765" y="11430"/>
                  </a:lnTo>
                  <a:lnTo>
                    <a:pt x="6204" y="11625"/>
                  </a:lnTo>
                  <a:lnTo>
                    <a:pt x="6619" y="11821"/>
                  </a:lnTo>
                  <a:lnTo>
                    <a:pt x="7059" y="11992"/>
                  </a:lnTo>
                  <a:lnTo>
                    <a:pt x="7523" y="12138"/>
                  </a:lnTo>
                  <a:lnTo>
                    <a:pt x="7963" y="12260"/>
                  </a:lnTo>
                  <a:lnTo>
                    <a:pt x="8451" y="12358"/>
                  </a:lnTo>
                  <a:lnTo>
                    <a:pt x="8915" y="12431"/>
                  </a:lnTo>
                  <a:lnTo>
                    <a:pt x="9404" y="12480"/>
                  </a:lnTo>
                  <a:lnTo>
                    <a:pt x="9892" y="12505"/>
                  </a:lnTo>
                  <a:lnTo>
                    <a:pt x="10380" y="12480"/>
                  </a:lnTo>
                  <a:lnTo>
                    <a:pt x="10869" y="12431"/>
                  </a:lnTo>
                  <a:lnTo>
                    <a:pt x="11333" y="12358"/>
                  </a:lnTo>
                  <a:lnTo>
                    <a:pt x="11821" y="12260"/>
                  </a:lnTo>
                  <a:lnTo>
                    <a:pt x="12261" y="12138"/>
                  </a:lnTo>
                  <a:lnTo>
                    <a:pt x="12725" y="11992"/>
                  </a:lnTo>
                  <a:lnTo>
                    <a:pt x="13165" y="11821"/>
                  </a:lnTo>
                  <a:lnTo>
                    <a:pt x="13580" y="11625"/>
                  </a:lnTo>
                  <a:lnTo>
                    <a:pt x="14019" y="11430"/>
                  </a:lnTo>
                  <a:lnTo>
                    <a:pt x="14410" y="11210"/>
                  </a:lnTo>
                  <a:lnTo>
                    <a:pt x="14825" y="10966"/>
                  </a:lnTo>
                  <a:lnTo>
                    <a:pt x="15192" y="10722"/>
                  </a:lnTo>
                  <a:lnTo>
                    <a:pt x="15924" y="10209"/>
                  </a:lnTo>
                  <a:lnTo>
                    <a:pt x="16608" y="9672"/>
                  </a:lnTo>
                  <a:lnTo>
                    <a:pt x="17219" y="9134"/>
                  </a:lnTo>
                  <a:lnTo>
                    <a:pt x="17756" y="8621"/>
                  </a:lnTo>
                  <a:lnTo>
                    <a:pt x="18245" y="8133"/>
                  </a:lnTo>
                  <a:lnTo>
                    <a:pt x="18635" y="7669"/>
                  </a:lnTo>
                  <a:lnTo>
                    <a:pt x="19222" y="6985"/>
                  </a:lnTo>
                  <a:lnTo>
                    <a:pt x="19466" y="6668"/>
                  </a:lnTo>
                  <a:lnTo>
                    <a:pt x="19783" y="6252"/>
                  </a:lnTo>
                  <a:lnTo>
                    <a:pt x="19466" y="5837"/>
                  </a:lnTo>
                  <a:lnTo>
                    <a:pt x="19222" y="5520"/>
                  </a:lnTo>
                  <a:lnTo>
                    <a:pt x="18635" y="4836"/>
                  </a:lnTo>
                  <a:lnTo>
                    <a:pt x="18245" y="4372"/>
                  </a:lnTo>
                  <a:lnTo>
                    <a:pt x="17756" y="3883"/>
                  </a:lnTo>
                  <a:lnTo>
                    <a:pt x="17219" y="3370"/>
                  </a:lnTo>
                  <a:lnTo>
                    <a:pt x="16608" y="2833"/>
                  </a:lnTo>
                  <a:lnTo>
                    <a:pt x="15924" y="2296"/>
                  </a:lnTo>
                  <a:lnTo>
                    <a:pt x="15192" y="1783"/>
                  </a:lnTo>
                  <a:lnTo>
                    <a:pt x="14825" y="1539"/>
                  </a:lnTo>
                  <a:lnTo>
                    <a:pt x="14410" y="1295"/>
                  </a:lnTo>
                  <a:lnTo>
                    <a:pt x="14019" y="1075"/>
                  </a:lnTo>
                  <a:lnTo>
                    <a:pt x="13580" y="879"/>
                  </a:lnTo>
                  <a:lnTo>
                    <a:pt x="13165" y="684"/>
                  </a:lnTo>
                  <a:lnTo>
                    <a:pt x="12725" y="513"/>
                  </a:lnTo>
                  <a:lnTo>
                    <a:pt x="12261" y="366"/>
                  </a:lnTo>
                  <a:lnTo>
                    <a:pt x="11821" y="244"/>
                  </a:lnTo>
                  <a:lnTo>
                    <a:pt x="11333" y="147"/>
                  </a:lnTo>
                  <a:lnTo>
                    <a:pt x="10869" y="73"/>
                  </a:lnTo>
                  <a:lnTo>
                    <a:pt x="10380" y="25"/>
                  </a:lnTo>
                  <a:lnTo>
                    <a:pt x="989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82B1E5"/>
                </a:solidFill>
              </a:endParaRPr>
            </a:p>
          </p:txBody>
        </p:sp>
        <p:sp>
          <p:nvSpPr>
            <p:cNvPr id="11" name="Google Shape;546;p38">
              <a:extLst>
                <a:ext uri="{FF2B5EF4-FFF2-40B4-BE49-F238E27FC236}">
                  <a16:creationId xmlns:a16="http://schemas.microsoft.com/office/drawing/2014/main" id="{BE4F9495-16E9-4370-A85C-4B1B4AF749A2}"/>
                </a:ext>
              </a:extLst>
            </p:cNvPr>
            <p:cNvSpPr/>
            <p:nvPr/>
          </p:nvSpPr>
          <p:spPr>
            <a:xfrm>
              <a:off x="3384400" y="3091350"/>
              <a:ext cx="208850" cy="208825"/>
            </a:xfrm>
            <a:custGeom>
              <a:avLst/>
              <a:gdLst/>
              <a:ahLst/>
              <a:cxnLst/>
              <a:rect l="l" t="t" r="r" b="b"/>
              <a:pathLst>
                <a:path w="8354" h="8353" extrusionOk="0">
                  <a:moveTo>
                    <a:pt x="4177" y="0"/>
                  </a:moveTo>
                  <a:lnTo>
                    <a:pt x="3762" y="24"/>
                  </a:lnTo>
                  <a:lnTo>
                    <a:pt x="3347" y="73"/>
                  </a:lnTo>
                  <a:lnTo>
                    <a:pt x="2931" y="195"/>
                  </a:lnTo>
                  <a:lnTo>
                    <a:pt x="2541" y="318"/>
                  </a:lnTo>
                  <a:lnTo>
                    <a:pt x="2174" y="513"/>
                  </a:lnTo>
                  <a:lnTo>
                    <a:pt x="1832" y="708"/>
                  </a:lnTo>
                  <a:lnTo>
                    <a:pt x="1515" y="953"/>
                  </a:lnTo>
                  <a:lnTo>
                    <a:pt x="1222" y="1221"/>
                  </a:lnTo>
                  <a:lnTo>
                    <a:pt x="953" y="1514"/>
                  </a:lnTo>
                  <a:lnTo>
                    <a:pt x="709" y="1832"/>
                  </a:lnTo>
                  <a:lnTo>
                    <a:pt x="514" y="2174"/>
                  </a:lnTo>
                  <a:lnTo>
                    <a:pt x="318" y="2540"/>
                  </a:lnTo>
                  <a:lnTo>
                    <a:pt x="196" y="2931"/>
                  </a:lnTo>
                  <a:lnTo>
                    <a:pt x="74" y="3346"/>
                  </a:lnTo>
                  <a:lnTo>
                    <a:pt x="25" y="3761"/>
                  </a:lnTo>
                  <a:lnTo>
                    <a:pt x="1" y="4176"/>
                  </a:lnTo>
                  <a:lnTo>
                    <a:pt x="25" y="4592"/>
                  </a:lnTo>
                  <a:lnTo>
                    <a:pt x="74" y="5007"/>
                  </a:lnTo>
                  <a:lnTo>
                    <a:pt x="196" y="5422"/>
                  </a:lnTo>
                  <a:lnTo>
                    <a:pt x="318" y="5813"/>
                  </a:lnTo>
                  <a:lnTo>
                    <a:pt x="514" y="6179"/>
                  </a:lnTo>
                  <a:lnTo>
                    <a:pt x="709" y="6521"/>
                  </a:lnTo>
                  <a:lnTo>
                    <a:pt x="953" y="6839"/>
                  </a:lnTo>
                  <a:lnTo>
                    <a:pt x="1222" y="7132"/>
                  </a:lnTo>
                  <a:lnTo>
                    <a:pt x="1515" y="7400"/>
                  </a:lnTo>
                  <a:lnTo>
                    <a:pt x="1832" y="7644"/>
                  </a:lnTo>
                  <a:lnTo>
                    <a:pt x="2174" y="7840"/>
                  </a:lnTo>
                  <a:lnTo>
                    <a:pt x="2541" y="8035"/>
                  </a:lnTo>
                  <a:lnTo>
                    <a:pt x="2931" y="8157"/>
                  </a:lnTo>
                  <a:lnTo>
                    <a:pt x="3347" y="8279"/>
                  </a:lnTo>
                  <a:lnTo>
                    <a:pt x="3762" y="8328"/>
                  </a:lnTo>
                  <a:lnTo>
                    <a:pt x="4177" y="8353"/>
                  </a:lnTo>
                  <a:lnTo>
                    <a:pt x="4592" y="8328"/>
                  </a:lnTo>
                  <a:lnTo>
                    <a:pt x="5007" y="8279"/>
                  </a:lnTo>
                  <a:lnTo>
                    <a:pt x="5423" y="8157"/>
                  </a:lnTo>
                  <a:lnTo>
                    <a:pt x="5813" y="8035"/>
                  </a:lnTo>
                  <a:lnTo>
                    <a:pt x="6180" y="7840"/>
                  </a:lnTo>
                  <a:lnTo>
                    <a:pt x="6522" y="7644"/>
                  </a:lnTo>
                  <a:lnTo>
                    <a:pt x="6839" y="7400"/>
                  </a:lnTo>
                  <a:lnTo>
                    <a:pt x="7132" y="7132"/>
                  </a:lnTo>
                  <a:lnTo>
                    <a:pt x="7401" y="6839"/>
                  </a:lnTo>
                  <a:lnTo>
                    <a:pt x="7645" y="6521"/>
                  </a:lnTo>
                  <a:lnTo>
                    <a:pt x="7840" y="6179"/>
                  </a:lnTo>
                  <a:lnTo>
                    <a:pt x="8036" y="5813"/>
                  </a:lnTo>
                  <a:lnTo>
                    <a:pt x="8158" y="5422"/>
                  </a:lnTo>
                  <a:lnTo>
                    <a:pt x="8280" y="5007"/>
                  </a:lnTo>
                  <a:lnTo>
                    <a:pt x="8329" y="4592"/>
                  </a:lnTo>
                  <a:lnTo>
                    <a:pt x="8353" y="4176"/>
                  </a:lnTo>
                  <a:lnTo>
                    <a:pt x="8329" y="3737"/>
                  </a:lnTo>
                  <a:lnTo>
                    <a:pt x="8256" y="3297"/>
                  </a:lnTo>
                  <a:lnTo>
                    <a:pt x="8134" y="3517"/>
                  </a:lnTo>
                  <a:lnTo>
                    <a:pt x="8011" y="3688"/>
                  </a:lnTo>
                  <a:lnTo>
                    <a:pt x="7840" y="3859"/>
                  </a:lnTo>
                  <a:lnTo>
                    <a:pt x="7645" y="4005"/>
                  </a:lnTo>
                  <a:lnTo>
                    <a:pt x="7425" y="4128"/>
                  </a:lnTo>
                  <a:lnTo>
                    <a:pt x="7205" y="4201"/>
                  </a:lnTo>
                  <a:lnTo>
                    <a:pt x="6961" y="4250"/>
                  </a:lnTo>
                  <a:lnTo>
                    <a:pt x="6717" y="4274"/>
                  </a:lnTo>
                  <a:lnTo>
                    <a:pt x="6546" y="4274"/>
                  </a:lnTo>
                  <a:lnTo>
                    <a:pt x="6375" y="4250"/>
                  </a:lnTo>
                  <a:lnTo>
                    <a:pt x="6204" y="4201"/>
                  </a:lnTo>
                  <a:lnTo>
                    <a:pt x="6058" y="4152"/>
                  </a:lnTo>
                  <a:lnTo>
                    <a:pt x="5887" y="4079"/>
                  </a:lnTo>
                  <a:lnTo>
                    <a:pt x="5764" y="3981"/>
                  </a:lnTo>
                  <a:lnTo>
                    <a:pt x="5618" y="3883"/>
                  </a:lnTo>
                  <a:lnTo>
                    <a:pt x="5496" y="3786"/>
                  </a:lnTo>
                  <a:lnTo>
                    <a:pt x="5398" y="3664"/>
                  </a:lnTo>
                  <a:lnTo>
                    <a:pt x="5300" y="3517"/>
                  </a:lnTo>
                  <a:lnTo>
                    <a:pt x="5203" y="3395"/>
                  </a:lnTo>
                  <a:lnTo>
                    <a:pt x="5129" y="3224"/>
                  </a:lnTo>
                  <a:lnTo>
                    <a:pt x="5081" y="3077"/>
                  </a:lnTo>
                  <a:lnTo>
                    <a:pt x="5032" y="2906"/>
                  </a:lnTo>
                  <a:lnTo>
                    <a:pt x="5007" y="2735"/>
                  </a:lnTo>
                  <a:lnTo>
                    <a:pt x="5007" y="2564"/>
                  </a:lnTo>
                  <a:lnTo>
                    <a:pt x="5007" y="2394"/>
                  </a:lnTo>
                  <a:lnTo>
                    <a:pt x="5032" y="2223"/>
                  </a:lnTo>
                  <a:lnTo>
                    <a:pt x="5081" y="2052"/>
                  </a:lnTo>
                  <a:lnTo>
                    <a:pt x="5129" y="1905"/>
                  </a:lnTo>
                  <a:lnTo>
                    <a:pt x="5203" y="1759"/>
                  </a:lnTo>
                  <a:lnTo>
                    <a:pt x="5300" y="1612"/>
                  </a:lnTo>
                  <a:lnTo>
                    <a:pt x="5398" y="1490"/>
                  </a:lnTo>
                  <a:lnTo>
                    <a:pt x="5496" y="1368"/>
                  </a:lnTo>
                  <a:lnTo>
                    <a:pt x="5618" y="1246"/>
                  </a:lnTo>
                  <a:lnTo>
                    <a:pt x="5764" y="1148"/>
                  </a:lnTo>
                  <a:lnTo>
                    <a:pt x="5887" y="1075"/>
                  </a:lnTo>
                  <a:lnTo>
                    <a:pt x="6033" y="1001"/>
                  </a:lnTo>
                  <a:lnTo>
                    <a:pt x="6204" y="928"/>
                  </a:lnTo>
                  <a:lnTo>
                    <a:pt x="6375" y="879"/>
                  </a:lnTo>
                  <a:lnTo>
                    <a:pt x="6522" y="855"/>
                  </a:lnTo>
                  <a:lnTo>
                    <a:pt x="6717" y="855"/>
                  </a:lnTo>
                  <a:lnTo>
                    <a:pt x="6448" y="659"/>
                  </a:lnTo>
                  <a:lnTo>
                    <a:pt x="6155" y="489"/>
                  </a:lnTo>
                  <a:lnTo>
                    <a:pt x="5838" y="342"/>
                  </a:lnTo>
                  <a:lnTo>
                    <a:pt x="5545" y="220"/>
                  </a:lnTo>
                  <a:lnTo>
                    <a:pt x="5203" y="122"/>
                  </a:lnTo>
                  <a:lnTo>
                    <a:pt x="4885" y="49"/>
                  </a:lnTo>
                  <a:lnTo>
                    <a:pt x="4519" y="24"/>
                  </a:lnTo>
                  <a:lnTo>
                    <a:pt x="417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82B1E5"/>
                </a:solidFill>
              </a:endParaRPr>
            </a:p>
          </p:txBody>
        </p:sp>
      </p:grpSp>
      <p:sp>
        <p:nvSpPr>
          <p:cNvPr id="12" name="Google Shape;102;p17">
            <a:extLst>
              <a:ext uri="{FF2B5EF4-FFF2-40B4-BE49-F238E27FC236}">
                <a16:creationId xmlns:a16="http://schemas.microsoft.com/office/drawing/2014/main" id="{18D4BC8D-B73A-434E-BAE2-B487BAA7A136}"/>
              </a:ext>
            </a:extLst>
          </p:cNvPr>
          <p:cNvSpPr txBox="1">
            <a:spLocks/>
          </p:cNvSpPr>
          <p:nvPr/>
        </p:nvSpPr>
        <p:spPr>
          <a:xfrm>
            <a:off x="646750" y="1020495"/>
            <a:ext cx="4021898" cy="23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Raleway Light"/>
              <a:buChar char="●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○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■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●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○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■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●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○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■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9pPr>
          </a:lstStyle>
          <a:p>
            <a:pPr indent="-457200"/>
            <a:r>
              <a:rPr lang="es-CL" sz="1600" dirty="0"/>
              <a:t>Se muestran ejemplos obtenidos con el método de generación de características mediante orientación de gradientes.</a:t>
            </a:r>
          </a:p>
          <a:p>
            <a:pPr marL="0" indent="0">
              <a:buFont typeface="Raleway Light"/>
              <a:buNone/>
            </a:pPr>
            <a:endParaRPr lang="es-ES" sz="1600" dirty="0"/>
          </a:p>
          <a:p>
            <a:pPr marL="0" indent="0">
              <a:buFont typeface="Raleway Light"/>
              <a:buNone/>
            </a:pPr>
            <a:endParaRPr lang="es-ES" sz="1600" dirty="0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90E85FDC-E784-479D-AF5A-35BA4D72B615}"/>
              </a:ext>
            </a:extLst>
          </p:cNvPr>
          <p:cNvSpPr/>
          <p:nvPr/>
        </p:nvSpPr>
        <p:spPr>
          <a:xfrm>
            <a:off x="5580552" y="4459495"/>
            <a:ext cx="242493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1100" b="1" dirty="0">
                <a:solidFill>
                  <a:srgbClr val="666666"/>
                </a:solidFill>
                <a:latin typeface="Raleway Light"/>
                <a:sym typeface="Raleway Light"/>
              </a:rPr>
              <a:t>Figura 3 </a:t>
            </a:r>
            <a:r>
              <a:rPr lang="es-CL" sz="1100" b="1" dirty="0" err="1">
                <a:solidFill>
                  <a:srgbClr val="666666"/>
                </a:solidFill>
                <a:latin typeface="Raleway Light"/>
                <a:sym typeface="Raleway Light"/>
              </a:rPr>
              <a:t>Query</a:t>
            </a:r>
            <a:endParaRPr lang="es-CL" sz="900" b="1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B51917A-A6DF-4F32-B784-F048B2B6DE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4607" y="1081311"/>
            <a:ext cx="3528941" cy="3378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68787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7"/>
          <p:cNvSpPr txBox="1">
            <a:spLocks noGrp="1"/>
          </p:cNvSpPr>
          <p:nvPr>
            <p:ph type="title"/>
          </p:nvPr>
        </p:nvSpPr>
        <p:spPr>
          <a:xfrm>
            <a:off x="646751" y="465762"/>
            <a:ext cx="68661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200" dirty="0"/>
              <a:t>Pruebas método IRP</a:t>
            </a:r>
            <a:endParaRPr sz="3200" dirty="0"/>
          </a:p>
        </p:txBody>
      </p:sp>
      <p:sp>
        <p:nvSpPr>
          <p:cNvPr id="103" name="Google Shape;103;p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  <p:sp>
        <p:nvSpPr>
          <p:cNvPr id="21" name="Google Shape;102;p17">
            <a:extLst>
              <a:ext uri="{FF2B5EF4-FFF2-40B4-BE49-F238E27FC236}">
                <a16:creationId xmlns:a16="http://schemas.microsoft.com/office/drawing/2014/main" id="{C91F96A2-ECF1-49A9-9B03-E7888F76666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42710" y="1020495"/>
            <a:ext cx="7193270" cy="236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s-CL" sz="16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600" dirty="0"/>
          </a:p>
        </p:txBody>
      </p:sp>
      <p:grpSp>
        <p:nvGrpSpPr>
          <p:cNvPr id="9" name="Google Shape;544;p38">
            <a:extLst>
              <a:ext uri="{FF2B5EF4-FFF2-40B4-BE49-F238E27FC236}">
                <a16:creationId xmlns:a16="http://schemas.microsoft.com/office/drawing/2014/main" id="{2EA08D8C-E59C-4727-BE7D-A094F670BED0}"/>
              </a:ext>
            </a:extLst>
          </p:cNvPr>
          <p:cNvGrpSpPr/>
          <p:nvPr/>
        </p:nvGrpSpPr>
        <p:grpSpPr>
          <a:xfrm>
            <a:off x="8005487" y="150833"/>
            <a:ext cx="1038501" cy="656411"/>
            <a:chOff x="3241525" y="3039450"/>
            <a:chExt cx="494600" cy="312625"/>
          </a:xfrm>
          <a:solidFill>
            <a:srgbClr val="82B1E5"/>
          </a:solidFill>
        </p:grpSpPr>
        <p:sp>
          <p:nvSpPr>
            <p:cNvPr id="10" name="Google Shape;545;p38">
              <a:extLst>
                <a:ext uri="{FF2B5EF4-FFF2-40B4-BE49-F238E27FC236}">
                  <a16:creationId xmlns:a16="http://schemas.microsoft.com/office/drawing/2014/main" id="{FB46CE9D-169A-4290-8904-9DB54BC24622}"/>
                </a:ext>
              </a:extLst>
            </p:cNvPr>
            <p:cNvSpPr/>
            <p:nvPr/>
          </p:nvSpPr>
          <p:spPr>
            <a:xfrm>
              <a:off x="3241525" y="3039450"/>
              <a:ext cx="494600" cy="312625"/>
            </a:xfrm>
            <a:custGeom>
              <a:avLst/>
              <a:gdLst/>
              <a:ahLst/>
              <a:cxnLst/>
              <a:rect l="l" t="t" r="r" b="b"/>
              <a:pathLst>
                <a:path w="19784" h="12505" extrusionOk="0">
                  <a:moveTo>
                    <a:pt x="9892" y="977"/>
                  </a:moveTo>
                  <a:lnTo>
                    <a:pt x="10356" y="1001"/>
                  </a:lnTo>
                  <a:lnTo>
                    <a:pt x="10796" y="1050"/>
                  </a:lnTo>
                  <a:lnTo>
                    <a:pt x="11235" y="1124"/>
                  </a:lnTo>
                  <a:lnTo>
                    <a:pt x="11675" y="1221"/>
                  </a:lnTo>
                  <a:lnTo>
                    <a:pt x="12090" y="1343"/>
                  </a:lnTo>
                  <a:lnTo>
                    <a:pt x="12505" y="1490"/>
                  </a:lnTo>
                  <a:lnTo>
                    <a:pt x="12920" y="1661"/>
                  </a:lnTo>
                  <a:lnTo>
                    <a:pt x="13311" y="1832"/>
                  </a:lnTo>
                  <a:lnTo>
                    <a:pt x="13702" y="2027"/>
                  </a:lnTo>
                  <a:lnTo>
                    <a:pt x="14068" y="2223"/>
                  </a:lnTo>
                  <a:lnTo>
                    <a:pt x="14752" y="2662"/>
                  </a:lnTo>
                  <a:lnTo>
                    <a:pt x="15412" y="3126"/>
                  </a:lnTo>
                  <a:lnTo>
                    <a:pt x="15973" y="3590"/>
                  </a:lnTo>
                  <a:lnTo>
                    <a:pt x="16462" y="4005"/>
                  </a:lnTo>
                  <a:lnTo>
                    <a:pt x="16901" y="4421"/>
                  </a:lnTo>
                  <a:lnTo>
                    <a:pt x="17292" y="4811"/>
                  </a:lnTo>
                  <a:lnTo>
                    <a:pt x="17634" y="5178"/>
                  </a:lnTo>
                  <a:lnTo>
                    <a:pt x="18196" y="5813"/>
                  </a:lnTo>
                  <a:lnTo>
                    <a:pt x="18562" y="6252"/>
                  </a:lnTo>
                  <a:lnTo>
                    <a:pt x="18196" y="6692"/>
                  </a:lnTo>
                  <a:lnTo>
                    <a:pt x="17634" y="7327"/>
                  </a:lnTo>
                  <a:lnTo>
                    <a:pt x="17292" y="7693"/>
                  </a:lnTo>
                  <a:lnTo>
                    <a:pt x="16901" y="8084"/>
                  </a:lnTo>
                  <a:lnTo>
                    <a:pt x="16462" y="8499"/>
                  </a:lnTo>
                  <a:lnTo>
                    <a:pt x="15973" y="8915"/>
                  </a:lnTo>
                  <a:lnTo>
                    <a:pt x="15412" y="9379"/>
                  </a:lnTo>
                  <a:lnTo>
                    <a:pt x="14752" y="9843"/>
                  </a:lnTo>
                  <a:lnTo>
                    <a:pt x="14068" y="10282"/>
                  </a:lnTo>
                  <a:lnTo>
                    <a:pt x="13702" y="10478"/>
                  </a:lnTo>
                  <a:lnTo>
                    <a:pt x="13311" y="10673"/>
                  </a:lnTo>
                  <a:lnTo>
                    <a:pt x="12920" y="10844"/>
                  </a:lnTo>
                  <a:lnTo>
                    <a:pt x="12505" y="11015"/>
                  </a:lnTo>
                  <a:lnTo>
                    <a:pt x="12090" y="11161"/>
                  </a:lnTo>
                  <a:lnTo>
                    <a:pt x="11675" y="11284"/>
                  </a:lnTo>
                  <a:lnTo>
                    <a:pt x="11235" y="11381"/>
                  </a:lnTo>
                  <a:lnTo>
                    <a:pt x="10796" y="11455"/>
                  </a:lnTo>
                  <a:lnTo>
                    <a:pt x="10356" y="11503"/>
                  </a:lnTo>
                  <a:lnTo>
                    <a:pt x="9892" y="11528"/>
                  </a:lnTo>
                  <a:lnTo>
                    <a:pt x="9477" y="11528"/>
                  </a:lnTo>
                  <a:lnTo>
                    <a:pt x="9086" y="11479"/>
                  </a:lnTo>
                  <a:lnTo>
                    <a:pt x="8695" y="11430"/>
                  </a:lnTo>
                  <a:lnTo>
                    <a:pt x="8304" y="11332"/>
                  </a:lnTo>
                  <a:lnTo>
                    <a:pt x="7914" y="11235"/>
                  </a:lnTo>
                  <a:lnTo>
                    <a:pt x="7523" y="11113"/>
                  </a:lnTo>
                  <a:lnTo>
                    <a:pt x="7157" y="10990"/>
                  </a:lnTo>
                  <a:lnTo>
                    <a:pt x="6790" y="10844"/>
                  </a:lnTo>
                  <a:lnTo>
                    <a:pt x="6448" y="10673"/>
                  </a:lnTo>
                  <a:lnTo>
                    <a:pt x="6082" y="10502"/>
                  </a:lnTo>
                  <a:lnTo>
                    <a:pt x="5423" y="10111"/>
                  </a:lnTo>
                  <a:lnTo>
                    <a:pt x="4788" y="9696"/>
                  </a:lnTo>
                  <a:lnTo>
                    <a:pt x="4201" y="9232"/>
                  </a:lnTo>
                  <a:lnTo>
                    <a:pt x="3640" y="8792"/>
                  </a:lnTo>
                  <a:lnTo>
                    <a:pt x="3127" y="8328"/>
                  </a:lnTo>
                  <a:lnTo>
                    <a:pt x="2663" y="7889"/>
                  </a:lnTo>
                  <a:lnTo>
                    <a:pt x="2272" y="7474"/>
                  </a:lnTo>
                  <a:lnTo>
                    <a:pt x="1613" y="6741"/>
                  </a:lnTo>
                  <a:lnTo>
                    <a:pt x="1222" y="6252"/>
                  </a:lnTo>
                  <a:lnTo>
                    <a:pt x="1613" y="5764"/>
                  </a:lnTo>
                  <a:lnTo>
                    <a:pt x="2272" y="5031"/>
                  </a:lnTo>
                  <a:lnTo>
                    <a:pt x="2663" y="4616"/>
                  </a:lnTo>
                  <a:lnTo>
                    <a:pt x="3127" y="4176"/>
                  </a:lnTo>
                  <a:lnTo>
                    <a:pt x="3640" y="3712"/>
                  </a:lnTo>
                  <a:lnTo>
                    <a:pt x="4201" y="3273"/>
                  </a:lnTo>
                  <a:lnTo>
                    <a:pt x="4788" y="2833"/>
                  </a:lnTo>
                  <a:lnTo>
                    <a:pt x="5423" y="2394"/>
                  </a:lnTo>
                  <a:lnTo>
                    <a:pt x="6082" y="2003"/>
                  </a:lnTo>
                  <a:lnTo>
                    <a:pt x="6448" y="1832"/>
                  </a:lnTo>
                  <a:lnTo>
                    <a:pt x="6790" y="1661"/>
                  </a:lnTo>
                  <a:lnTo>
                    <a:pt x="7157" y="1514"/>
                  </a:lnTo>
                  <a:lnTo>
                    <a:pt x="7523" y="1392"/>
                  </a:lnTo>
                  <a:lnTo>
                    <a:pt x="7914" y="1270"/>
                  </a:lnTo>
                  <a:lnTo>
                    <a:pt x="8304" y="1172"/>
                  </a:lnTo>
                  <a:lnTo>
                    <a:pt x="8695" y="1075"/>
                  </a:lnTo>
                  <a:lnTo>
                    <a:pt x="9086" y="1026"/>
                  </a:lnTo>
                  <a:lnTo>
                    <a:pt x="9477" y="977"/>
                  </a:lnTo>
                  <a:close/>
                  <a:moveTo>
                    <a:pt x="9892" y="0"/>
                  </a:moveTo>
                  <a:lnTo>
                    <a:pt x="9404" y="25"/>
                  </a:lnTo>
                  <a:lnTo>
                    <a:pt x="8915" y="73"/>
                  </a:lnTo>
                  <a:lnTo>
                    <a:pt x="8451" y="147"/>
                  </a:lnTo>
                  <a:lnTo>
                    <a:pt x="7963" y="244"/>
                  </a:lnTo>
                  <a:lnTo>
                    <a:pt x="7523" y="366"/>
                  </a:lnTo>
                  <a:lnTo>
                    <a:pt x="7059" y="513"/>
                  </a:lnTo>
                  <a:lnTo>
                    <a:pt x="6619" y="684"/>
                  </a:lnTo>
                  <a:lnTo>
                    <a:pt x="6204" y="879"/>
                  </a:lnTo>
                  <a:lnTo>
                    <a:pt x="5765" y="1075"/>
                  </a:lnTo>
                  <a:lnTo>
                    <a:pt x="5374" y="1295"/>
                  </a:lnTo>
                  <a:lnTo>
                    <a:pt x="4959" y="1539"/>
                  </a:lnTo>
                  <a:lnTo>
                    <a:pt x="4592" y="1783"/>
                  </a:lnTo>
                  <a:lnTo>
                    <a:pt x="3860" y="2296"/>
                  </a:lnTo>
                  <a:lnTo>
                    <a:pt x="3176" y="2833"/>
                  </a:lnTo>
                  <a:lnTo>
                    <a:pt x="2565" y="3370"/>
                  </a:lnTo>
                  <a:lnTo>
                    <a:pt x="2028" y="3883"/>
                  </a:lnTo>
                  <a:lnTo>
                    <a:pt x="1539" y="4372"/>
                  </a:lnTo>
                  <a:lnTo>
                    <a:pt x="1149" y="4836"/>
                  </a:lnTo>
                  <a:lnTo>
                    <a:pt x="562" y="5520"/>
                  </a:lnTo>
                  <a:lnTo>
                    <a:pt x="318" y="5837"/>
                  </a:lnTo>
                  <a:lnTo>
                    <a:pt x="1" y="6252"/>
                  </a:lnTo>
                  <a:lnTo>
                    <a:pt x="318" y="6668"/>
                  </a:lnTo>
                  <a:lnTo>
                    <a:pt x="562" y="6985"/>
                  </a:lnTo>
                  <a:lnTo>
                    <a:pt x="1149" y="7669"/>
                  </a:lnTo>
                  <a:lnTo>
                    <a:pt x="1539" y="8133"/>
                  </a:lnTo>
                  <a:lnTo>
                    <a:pt x="2028" y="8621"/>
                  </a:lnTo>
                  <a:lnTo>
                    <a:pt x="2565" y="9134"/>
                  </a:lnTo>
                  <a:lnTo>
                    <a:pt x="3176" y="9672"/>
                  </a:lnTo>
                  <a:lnTo>
                    <a:pt x="3860" y="10209"/>
                  </a:lnTo>
                  <a:lnTo>
                    <a:pt x="4592" y="10722"/>
                  </a:lnTo>
                  <a:lnTo>
                    <a:pt x="4959" y="10966"/>
                  </a:lnTo>
                  <a:lnTo>
                    <a:pt x="5374" y="11210"/>
                  </a:lnTo>
                  <a:lnTo>
                    <a:pt x="5765" y="11430"/>
                  </a:lnTo>
                  <a:lnTo>
                    <a:pt x="6204" y="11625"/>
                  </a:lnTo>
                  <a:lnTo>
                    <a:pt x="6619" y="11821"/>
                  </a:lnTo>
                  <a:lnTo>
                    <a:pt x="7059" y="11992"/>
                  </a:lnTo>
                  <a:lnTo>
                    <a:pt x="7523" y="12138"/>
                  </a:lnTo>
                  <a:lnTo>
                    <a:pt x="7963" y="12260"/>
                  </a:lnTo>
                  <a:lnTo>
                    <a:pt x="8451" y="12358"/>
                  </a:lnTo>
                  <a:lnTo>
                    <a:pt x="8915" y="12431"/>
                  </a:lnTo>
                  <a:lnTo>
                    <a:pt x="9404" y="12480"/>
                  </a:lnTo>
                  <a:lnTo>
                    <a:pt x="9892" y="12505"/>
                  </a:lnTo>
                  <a:lnTo>
                    <a:pt x="10380" y="12480"/>
                  </a:lnTo>
                  <a:lnTo>
                    <a:pt x="10869" y="12431"/>
                  </a:lnTo>
                  <a:lnTo>
                    <a:pt x="11333" y="12358"/>
                  </a:lnTo>
                  <a:lnTo>
                    <a:pt x="11821" y="12260"/>
                  </a:lnTo>
                  <a:lnTo>
                    <a:pt x="12261" y="12138"/>
                  </a:lnTo>
                  <a:lnTo>
                    <a:pt x="12725" y="11992"/>
                  </a:lnTo>
                  <a:lnTo>
                    <a:pt x="13165" y="11821"/>
                  </a:lnTo>
                  <a:lnTo>
                    <a:pt x="13580" y="11625"/>
                  </a:lnTo>
                  <a:lnTo>
                    <a:pt x="14019" y="11430"/>
                  </a:lnTo>
                  <a:lnTo>
                    <a:pt x="14410" y="11210"/>
                  </a:lnTo>
                  <a:lnTo>
                    <a:pt x="14825" y="10966"/>
                  </a:lnTo>
                  <a:lnTo>
                    <a:pt x="15192" y="10722"/>
                  </a:lnTo>
                  <a:lnTo>
                    <a:pt x="15924" y="10209"/>
                  </a:lnTo>
                  <a:lnTo>
                    <a:pt x="16608" y="9672"/>
                  </a:lnTo>
                  <a:lnTo>
                    <a:pt x="17219" y="9134"/>
                  </a:lnTo>
                  <a:lnTo>
                    <a:pt x="17756" y="8621"/>
                  </a:lnTo>
                  <a:lnTo>
                    <a:pt x="18245" y="8133"/>
                  </a:lnTo>
                  <a:lnTo>
                    <a:pt x="18635" y="7669"/>
                  </a:lnTo>
                  <a:lnTo>
                    <a:pt x="19222" y="6985"/>
                  </a:lnTo>
                  <a:lnTo>
                    <a:pt x="19466" y="6668"/>
                  </a:lnTo>
                  <a:lnTo>
                    <a:pt x="19783" y="6252"/>
                  </a:lnTo>
                  <a:lnTo>
                    <a:pt x="19466" y="5837"/>
                  </a:lnTo>
                  <a:lnTo>
                    <a:pt x="19222" y="5520"/>
                  </a:lnTo>
                  <a:lnTo>
                    <a:pt x="18635" y="4836"/>
                  </a:lnTo>
                  <a:lnTo>
                    <a:pt x="18245" y="4372"/>
                  </a:lnTo>
                  <a:lnTo>
                    <a:pt x="17756" y="3883"/>
                  </a:lnTo>
                  <a:lnTo>
                    <a:pt x="17219" y="3370"/>
                  </a:lnTo>
                  <a:lnTo>
                    <a:pt x="16608" y="2833"/>
                  </a:lnTo>
                  <a:lnTo>
                    <a:pt x="15924" y="2296"/>
                  </a:lnTo>
                  <a:lnTo>
                    <a:pt x="15192" y="1783"/>
                  </a:lnTo>
                  <a:lnTo>
                    <a:pt x="14825" y="1539"/>
                  </a:lnTo>
                  <a:lnTo>
                    <a:pt x="14410" y="1295"/>
                  </a:lnTo>
                  <a:lnTo>
                    <a:pt x="14019" y="1075"/>
                  </a:lnTo>
                  <a:lnTo>
                    <a:pt x="13580" y="879"/>
                  </a:lnTo>
                  <a:lnTo>
                    <a:pt x="13165" y="684"/>
                  </a:lnTo>
                  <a:lnTo>
                    <a:pt x="12725" y="513"/>
                  </a:lnTo>
                  <a:lnTo>
                    <a:pt x="12261" y="366"/>
                  </a:lnTo>
                  <a:lnTo>
                    <a:pt x="11821" y="244"/>
                  </a:lnTo>
                  <a:lnTo>
                    <a:pt x="11333" y="147"/>
                  </a:lnTo>
                  <a:lnTo>
                    <a:pt x="10869" y="73"/>
                  </a:lnTo>
                  <a:lnTo>
                    <a:pt x="10380" y="25"/>
                  </a:lnTo>
                  <a:lnTo>
                    <a:pt x="989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82B1E5"/>
                </a:solidFill>
              </a:endParaRPr>
            </a:p>
          </p:txBody>
        </p:sp>
        <p:sp>
          <p:nvSpPr>
            <p:cNvPr id="11" name="Google Shape;546;p38">
              <a:extLst>
                <a:ext uri="{FF2B5EF4-FFF2-40B4-BE49-F238E27FC236}">
                  <a16:creationId xmlns:a16="http://schemas.microsoft.com/office/drawing/2014/main" id="{BE4F9495-16E9-4370-A85C-4B1B4AF749A2}"/>
                </a:ext>
              </a:extLst>
            </p:cNvPr>
            <p:cNvSpPr/>
            <p:nvPr/>
          </p:nvSpPr>
          <p:spPr>
            <a:xfrm>
              <a:off x="3384400" y="3091350"/>
              <a:ext cx="208850" cy="208825"/>
            </a:xfrm>
            <a:custGeom>
              <a:avLst/>
              <a:gdLst/>
              <a:ahLst/>
              <a:cxnLst/>
              <a:rect l="l" t="t" r="r" b="b"/>
              <a:pathLst>
                <a:path w="8354" h="8353" extrusionOk="0">
                  <a:moveTo>
                    <a:pt x="4177" y="0"/>
                  </a:moveTo>
                  <a:lnTo>
                    <a:pt x="3762" y="24"/>
                  </a:lnTo>
                  <a:lnTo>
                    <a:pt x="3347" y="73"/>
                  </a:lnTo>
                  <a:lnTo>
                    <a:pt x="2931" y="195"/>
                  </a:lnTo>
                  <a:lnTo>
                    <a:pt x="2541" y="318"/>
                  </a:lnTo>
                  <a:lnTo>
                    <a:pt x="2174" y="513"/>
                  </a:lnTo>
                  <a:lnTo>
                    <a:pt x="1832" y="708"/>
                  </a:lnTo>
                  <a:lnTo>
                    <a:pt x="1515" y="953"/>
                  </a:lnTo>
                  <a:lnTo>
                    <a:pt x="1222" y="1221"/>
                  </a:lnTo>
                  <a:lnTo>
                    <a:pt x="953" y="1514"/>
                  </a:lnTo>
                  <a:lnTo>
                    <a:pt x="709" y="1832"/>
                  </a:lnTo>
                  <a:lnTo>
                    <a:pt x="514" y="2174"/>
                  </a:lnTo>
                  <a:lnTo>
                    <a:pt x="318" y="2540"/>
                  </a:lnTo>
                  <a:lnTo>
                    <a:pt x="196" y="2931"/>
                  </a:lnTo>
                  <a:lnTo>
                    <a:pt x="74" y="3346"/>
                  </a:lnTo>
                  <a:lnTo>
                    <a:pt x="25" y="3761"/>
                  </a:lnTo>
                  <a:lnTo>
                    <a:pt x="1" y="4176"/>
                  </a:lnTo>
                  <a:lnTo>
                    <a:pt x="25" y="4592"/>
                  </a:lnTo>
                  <a:lnTo>
                    <a:pt x="74" y="5007"/>
                  </a:lnTo>
                  <a:lnTo>
                    <a:pt x="196" y="5422"/>
                  </a:lnTo>
                  <a:lnTo>
                    <a:pt x="318" y="5813"/>
                  </a:lnTo>
                  <a:lnTo>
                    <a:pt x="514" y="6179"/>
                  </a:lnTo>
                  <a:lnTo>
                    <a:pt x="709" y="6521"/>
                  </a:lnTo>
                  <a:lnTo>
                    <a:pt x="953" y="6839"/>
                  </a:lnTo>
                  <a:lnTo>
                    <a:pt x="1222" y="7132"/>
                  </a:lnTo>
                  <a:lnTo>
                    <a:pt x="1515" y="7400"/>
                  </a:lnTo>
                  <a:lnTo>
                    <a:pt x="1832" y="7644"/>
                  </a:lnTo>
                  <a:lnTo>
                    <a:pt x="2174" y="7840"/>
                  </a:lnTo>
                  <a:lnTo>
                    <a:pt x="2541" y="8035"/>
                  </a:lnTo>
                  <a:lnTo>
                    <a:pt x="2931" y="8157"/>
                  </a:lnTo>
                  <a:lnTo>
                    <a:pt x="3347" y="8279"/>
                  </a:lnTo>
                  <a:lnTo>
                    <a:pt x="3762" y="8328"/>
                  </a:lnTo>
                  <a:lnTo>
                    <a:pt x="4177" y="8353"/>
                  </a:lnTo>
                  <a:lnTo>
                    <a:pt x="4592" y="8328"/>
                  </a:lnTo>
                  <a:lnTo>
                    <a:pt x="5007" y="8279"/>
                  </a:lnTo>
                  <a:lnTo>
                    <a:pt x="5423" y="8157"/>
                  </a:lnTo>
                  <a:lnTo>
                    <a:pt x="5813" y="8035"/>
                  </a:lnTo>
                  <a:lnTo>
                    <a:pt x="6180" y="7840"/>
                  </a:lnTo>
                  <a:lnTo>
                    <a:pt x="6522" y="7644"/>
                  </a:lnTo>
                  <a:lnTo>
                    <a:pt x="6839" y="7400"/>
                  </a:lnTo>
                  <a:lnTo>
                    <a:pt x="7132" y="7132"/>
                  </a:lnTo>
                  <a:lnTo>
                    <a:pt x="7401" y="6839"/>
                  </a:lnTo>
                  <a:lnTo>
                    <a:pt x="7645" y="6521"/>
                  </a:lnTo>
                  <a:lnTo>
                    <a:pt x="7840" y="6179"/>
                  </a:lnTo>
                  <a:lnTo>
                    <a:pt x="8036" y="5813"/>
                  </a:lnTo>
                  <a:lnTo>
                    <a:pt x="8158" y="5422"/>
                  </a:lnTo>
                  <a:lnTo>
                    <a:pt x="8280" y="5007"/>
                  </a:lnTo>
                  <a:lnTo>
                    <a:pt x="8329" y="4592"/>
                  </a:lnTo>
                  <a:lnTo>
                    <a:pt x="8353" y="4176"/>
                  </a:lnTo>
                  <a:lnTo>
                    <a:pt x="8329" y="3737"/>
                  </a:lnTo>
                  <a:lnTo>
                    <a:pt x="8256" y="3297"/>
                  </a:lnTo>
                  <a:lnTo>
                    <a:pt x="8134" y="3517"/>
                  </a:lnTo>
                  <a:lnTo>
                    <a:pt x="8011" y="3688"/>
                  </a:lnTo>
                  <a:lnTo>
                    <a:pt x="7840" y="3859"/>
                  </a:lnTo>
                  <a:lnTo>
                    <a:pt x="7645" y="4005"/>
                  </a:lnTo>
                  <a:lnTo>
                    <a:pt x="7425" y="4128"/>
                  </a:lnTo>
                  <a:lnTo>
                    <a:pt x="7205" y="4201"/>
                  </a:lnTo>
                  <a:lnTo>
                    <a:pt x="6961" y="4250"/>
                  </a:lnTo>
                  <a:lnTo>
                    <a:pt x="6717" y="4274"/>
                  </a:lnTo>
                  <a:lnTo>
                    <a:pt x="6546" y="4274"/>
                  </a:lnTo>
                  <a:lnTo>
                    <a:pt x="6375" y="4250"/>
                  </a:lnTo>
                  <a:lnTo>
                    <a:pt x="6204" y="4201"/>
                  </a:lnTo>
                  <a:lnTo>
                    <a:pt x="6058" y="4152"/>
                  </a:lnTo>
                  <a:lnTo>
                    <a:pt x="5887" y="4079"/>
                  </a:lnTo>
                  <a:lnTo>
                    <a:pt x="5764" y="3981"/>
                  </a:lnTo>
                  <a:lnTo>
                    <a:pt x="5618" y="3883"/>
                  </a:lnTo>
                  <a:lnTo>
                    <a:pt x="5496" y="3786"/>
                  </a:lnTo>
                  <a:lnTo>
                    <a:pt x="5398" y="3664"/>
                  </a:lnTo>
                  <a:lnTo>
                    <a:pt x="5300" y="3517"/>
                  </a:lnTo>
                  <a:lnTo>
                    <a:pt x="5203" y="3395"/>
                  </a:lnTo>
                  <a:lnTo>
                    <a:pt x="5129" y="3224"/>
                  </a:lnTo>
                  <a:lnTo>
                    <a:pt x="5081" y="3077"/>
                  </a:lnTo>
                  <a:lnTo>
                    <a:pt x="5032" y="2906"/>
                  </a:lnTo>
                  <a:lnTo>
                    <a:pt x="5007" y="2735"/>
                  </a:lnTo>
                  <a:lnTo>
                    <a:pt x="5007" y="2564"/>
                  </a:lnTo>
                  <a:lnTo>
                    <a:pt x="5007" y="2394"/>
                  </a:lnTo>
                  <a:lnTo>
                    <a:pt x="5032" y="2223"/>
                  </a:lnTo>
                  <a:lnTo>
                    <a:pt x="5081" y="2052"/>
                  </a:lnTo>
                  <a:lnTo>
                    <a:pt x="5129" y="1905"/>
                  </a:lnTo>
                  <a:lnTo>
                    <a:pt x="5203" y="1759"/>
                  </a:lnTo>
                  <a:lnTo>
                    <a:pt x="5300" y="1612"/>
                  </a:lnTo>
                  <a:lnTo>
                    <a:pt x="5398" y="1490"/>
                  </a:lnTo>
                  <a:lnTo>
                    <a:pt x="5496" y="1368"/>
                  </a:lnTo>
                  <a:lnTo>
                    <a:pt x="5618" y="1246"/>
                  </a:lnTo>
                  <a:lnTo>
                    <a:pt x="5764" y="1148"/>
                  </a:lnTo>
                  <a:lnTo>
                    <a:pt x="5887" y="1075"/>
                  </a:lnTo>
                  <a:lnTo>
                    <a:pt x="6033" y="1001"/>
                  </a:lnTo>
                  <a:lnTo>
                    <a:pt x="6204" y="928"/>
                  </a:lnTo>
                  <a:lnTo>
                    <a:pt x="6375" y="879"/>
                  </a:lnTo>
                  <a:lnTo>
                    <a:pt x="6522" y="855"/>
                  </a:lnTo>
                  <a:lnTo>
                    <a:pt x="6717" y="855"/>
                  </a:lnTo>
                  <a:lnTo>
                    <a:pt x="6448" y="659"/>
                  </a:lnTo>
                  <a:lnTo>
                    <a:pt x="6155" y="489"/>
                  </a:lnTo>
                  <a:lnTo>
                    <a:pt x="5838" y="342"/>
                  </a:lnTo>
                  <a:lnTo>
                    <a:pt x="5545" y="220"/>
                  </a:lnTo>
                  <a:lnTo>
                    <a:pt x="5203" y="122"/>
                  </a:lnTo>
                  <a:lnTo>
                    <a:pt x="4885" y="49"/>
                  </a:lnTo>
                  <a:lnTo>
                    <a:pt x="4519" y="24"/>
                  </a:lnTo>
                  <a:lnTo>
                    <a:pt x="417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82B1E5"/>
                </a:solidFill>
              </a:endParaRPr>
            </a:p>
          </p:txBody>
        </p:sp>
      </p:grpSp>
      <p:sp>
        <p:nvSpPr>
          <p:cNvPr id="12" name="Google Shape;102;p17">
            <a:extLst>
              <a:ext uri="{FF2B5EF4-FFF2-40B4-BE49-F238E27FC236}">
                <a16:creationId xmlns:a16="http://schemas.microsoft.com/office/drawing/2014/main" id="{18D4BC8D-B73A-434E-BAE2-B487BAA7A136}"/>
              </a:ext>
            </a:extLst>
          </p:cNvPr>
          <p:cNvSpPr txBox="1">
            <a:spLocks/>
          </p:cNvSpPr>
          <p:nvPr/>
        </p:nvSpPr>
        <p:spPr>
          <a:xfrm>
            <a:off x="646750" y="1020495"/>
            <a:ext cx="4021898" cy="23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Raleway Light"/>
              <a:buChar char="●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○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■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●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○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■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●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○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■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9pPr>
          </a:lstStyle>
          <a:p>
            <a:pPr indent="-457200"/>
            <a:r>
              <a:rPr lang="es-CL" sz="1600" dirty="0"/>
              <a:t>Se muestran ejemplos obtenidos con el método de generación de características mediante orientación de gradientes.</a:t>
            </a:r>
          </a:p>
          <a:p>
            <a:pPr marL="0" indent="0">
              <a:buFont typeface="Raleway Light"/>
              <a:buNone/>
            </a:pPr>
            <a:endParaRPr lang="es-ES" sz="1600" dirty="0"/>
          </a:p>
          <a:p>
            <a:pPr marL="0" indent="0">
              <a:buFont typeface="Raleway Light"/>
              <a:buNone/>
            </a:pPr>
            <a:endParaRPr lang="es-ES" sz="1600" dirty="0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90E85FDC-E784-479D-AF5A-35BA4D72B615}"/>
              </a:ext>
            </a:extLst>
          </p:cNvPr>
          <p:cNvSpPr/>
          <p:nvPr/>
        </p:nvSpPr>
        <p:spPr>
          <a:xfrm>
            <a:off x="5580552" y="4459495"/>
            <a:ext cx="242493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1100" b="1" dirty="0">
                <a:solidFill>
                  <a:srgbClr val="666666"/>
                </a:solidFill>
                <a:latin typeface="Raleway Light"/>
                <a:sym typeface="Raleway Light"/>
              </a:rPr>
              <a:t>Figura 4 </a:t>
            </a:r>
            <a:r>
              <a:rPr lang="es-CL" sz="1100" b="1" dirty="0" err="1">
                <a:solidFill>
                  <a:srgbClr val="666666"/>
                </a:solidFill>
                <a:latin typeface="Raleway Light"/>
                <a:sym typeface="Raleway Light"/>
              </a:rPr>
              <a:t>Query</a:t>
            </a:r>
            <a:endParaRPr lang="es-CL" sz="900" b="1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91B34354-DC98-46A2-B63E-D747A50846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7250" y="1187509"/>
            <a:ext cx="3254689" cy="3271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2760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7"/>
          <p:cNvSpPr txBox="1">
            <a:spLocks noGrp="1"/>
          </p:cNvSpPr>
          <p:nvPr>
            <p:ph type="title"/>
          </p:nvPr>
        </p:nvSpPr>
        <p:spPr>
          <a:xfrm>
            <a:off x="646751" y="465762"/>
            <a:ext cx="68661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200" dirty="0"/>
              <a:t>Pruebas método IRP</a:t>
            </a:r>
            <a:endParaRPr sz="3200" dirty="0"/>
          </a:p>
        </p:txBody>
      </p:sp>
      <p:sp>
        <p:nvSpPr>
          <p:cNvPr id="103" name="Google Shape;103;p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  <p:sp>
        <p:nvSpPr>
          <p:cNvPr id="21" name="Google Shape;102;p17">
            <a:extLst>
              <a:ext uri="{FF2B5EF4-FFF2-40B4-BE49-F238E27FC236}">
                <a16:creationId xmlns:a16="http://schemas.microsoft.com/office/drawing/2014/main" id="{C91F96A2-ECF1-49A9-9B03-E7888F76666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42710" y="1020495"/>
            <a:ext cx="7193270" cy="236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s-CL" sz="16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600" dirty="0"/>
          </a:p>
        </p:txBody>
      </p:sp>
      <p:grpSp>
        <p:nvGrpSpPr>
          <p:cNvPr id="9" name="Google Shape;544;p38">
            <a:extLst>
              <a:ext uri="{FF2B5EF4-FFF2-40B4-BE49-F238E27FC236}">
                <a16:creationId xmlns:a16="http://schemas.microsoft.com/office/drawing/2014/main" id="{2EA08D8C-E59C-4727-BE7D-A094F670BED0}"/>
              </a:ext>
            </a:extLst>
          </p:cNvPr>
          <p:cNvGrpSpPr/>
          <p:nvPr/>
        </p:nvGrpSpPr>
        <p:grpSpPr>
          <a:xfrm>
            <a:off x="8005487" y="150833"/>
            <a:ext cx="1038501" cy="656411"/>
            <a:chOff x="3241525" y="3039450"/>
            <a:chExt cx="494600" cy="312625"/>
          </a:xfrm>
          <a:solidFill>
            <a:srgbClr val="82B1E5"/>
          </a:solidFill>
        </p:grpSpPr>
        <p:sp>
          <p:nvSpPr>
            <p:cNvPr id="10" name="Google Shape;545;p38">
              <a:extLst>
                <a:ext uri="{FF2B5EF4-FFF2-40B4-BE49-F238E27FC236}">
                  <a16:creationId xmlns:a16="http://schemas.microsoft.com/office/drawing/2014/main" id="{FB46CE9D-169A-4290-8904-9DB54BC24622}"/>
                </a:ext>
              </a:extLst>
            </p:cNvPr>
            <p:cNvSpPr/>
            <p:nvPr/>
          </p:nvSpPr>
          <p:spPr>
            <a:xfrm>
              <a:off x="3241525" y="3039450"/>
              <a:ext cx="494600" cy="312625"/>
            </a:xfrm>
            <a:custGeom>
              <a:avLst/>
              <a:gdLst/>
              <a:ahLst/>
              <a:cxnLst/>
              <a:rect l="l" t="t" r="r" b="b"/>
              <a:pathLst>
                <a:path w="19784" h="12505" extrusionOk="0">
                  <a:moveTo>
                    <a:pt x="9892" y="977"/>
                  </a:moveTo>
                  <a:lnTo>
                    <a:pt x="10356" y="1001"/>
                  </a:lnTo>
                  <a:lnTo>
                    <a:pt x="10796" y="1050"/>
                  </a:lnTo>
                  <a:lnTo>
                    <a:pt x="11235" y="1124"/>
                  </a:lnTo>
                  <a:lnTo>
                    <a:pt x="11675" y="1221"/>
                  </a:lnTo>
                  <a:lnTo>
                    <a:pt x="12090" y="1343"/>
                  </a:lnTo>
                  <a:lnTo>
                    <a:pt x="12505" y="1490"/>
                  </a:lnTo>
                  <a:lnTo>
                    <a:pt x="12920" y="1661"/>
                  </a:lnTo>
                  <a:lnTo>
                    <a:pt x="13311" y="1832"/>
                  </a:lnTo>
                  <a:lnTo>
                    <a:pt x="13702" y="2027"/>
                  </a:lnTo>
                  <a:lnTo>
                    <a:pt x="14068" y="2223"/>
                  </a:lnTo>
                  <a:lnTo>
                    <a:pt x="14752" y="2662"/>
                  </a:lnTo>
                  <a:lnTo>
                    <a:pt x="15412" y="3126"/>
                  </a:lnTo>
                  <a:lnTo>
                    <a:pt x="15973" y="3590"/>
                  </a:lnTo>
                  <a:lnTo>
                    <a:pt x="16462" y="4005"/>
                  </a:lnTo>
                  <a:lnTo>
                    <a:pt x="16901" y="4421"/>
                  </a:lnTo>
                  <a:lnTo>
                    <a:pt x="17292" y="4811"/>
                  </a:lnTo>
                  <a:lnTo>
                    <a:pt x="17634" y="5178"/>
                  </a:lnTo>
                  <a:lnTo>
                    <a:pt x="18196" y="5813"/>
                  </a:lnTo>
                  <a:lnTo>
                    <a:pt x="18562" y="6252"/>
                  </a:lnTo>
                  <a:lnTo>
                    <a:pt x="18196" y="6692"/>
                  </a:lnTo>
                  <a:lnTo>
                    <a:pt x="17634" y="7327"/>
                  </a:lnTo>
                  <a:lnTo>
                    <a:pt x="17292" y="7693"/>
                  </a:lnTo>
                  <a:lnTo>
                    <a:pt x="16901" y="8084"/>
                  </a:lnTo>
                  <a:lnTo>
                    <a:pt x="16462" y="8499"/>
                  </a:lnTo>
                  <a:lnTo>
                    <a:pt x="15973" y="8915"/>
                  </a:lnTo>
                  <a:lnTo>
                    <a:pt x="15412" y="9379"/>
                  </a:lnTo>
                  <a:lnTo>
                    <a:pt x="14752" y="9843"/>
                  </a:lnTo>
                  <a:lnTo>
                    <a:pt x="14068" y="10282"/>
                  </a:lnTo>
                  <a:lnTo>
                    <a:pt x="13702" y="10478"/>
                  </a:lnTo>
                  <a:lnTo>
                    <a:pt x="13311" y="10673"/>
                  </a:lnTo>
                  <a:lnTo>
                    <a:pt x="12920" y="10844"/>
                  </a:lnTo>
                  <a:lnTo>
                    <a:pt x="12505" y="11015"/>
                  </a:lnTo>
                  <a:lnTo>
                    <a:pt x="12090" y="11161"/>
                  </a:lnTo>
                  <a:lnTo>
                    <a:pt x="11675" y="11284"/>
                  </a:lnTo>
                  <a:lnTo>
                    <a:pt x="11235" y="11381"/>
                  </a:lnTo>
                  <a:lnTo>
                    <a:pt x="10796" y="11455"/>
                  </a:lnTo>
                  <a:lnTo>
                    <a:pt x="10356" y="11503"/>
                  </a:lnTo>
                  <a:lnTo>
                    <a:pt x="9892" y="11528"/>
                  </a:lnTo>
                  <a:lnTo>
                    <a:pt x="9477" y="11528"/>
                  </a:lnTo>
                  <a:lnTo>
                    <a:pt x="9086" y="11479"/>
                  </a:lnTo>
                  <a:lnTo>
                    <a:pt x="8695" y="11430"/>
                  </a:lnTo>
                  <a:lnTo>
                    <a:pt x="8304" y="11332"/>
                  </a:lnTo>
                  <a:lnTo>
                    <a:pt x="7914" y="11235"/>
                  </a:lnTo>
                  <a:lnTo>
                    <a:pt x="7523" y="11113"/>
                  </a:lnTo>
                  <a:lnTo>
                    <a:pt x="7157" y="10990"/>
                  </a:lnTo>
                  <a:lnTo>
                    <a:pt x="6790" y="10844"/>
                  </a:lnTo>
                  <a:lnTo>
                    <a:pt x="6448" y="10673"/>
                  </a:lnTo>
                  <a:lnTo>
                    <a:pt x="6082" y="10502"/>
                  </a:lnTo>
                  <a:lnTo>
                    <a:pt x="5423" y="10111"/>
                  </a:lnTo>
                  <a:lnTo>
                    <a:pt x="4788" y="9696"/>
                  </a:lnTo>
                  <a:lnTo>
                    <a:pt x="4201" y="9232"/>
                  </a:lnTo>
                  <a:lnTo>
                    <a:pt x="3640" y="8792"/>
                  </a:lnTo>
                  <a:lnTo>
                    <a:pt x="3127" y="8328"/>
                  </a:lnTo>
                  <a:lnTo>
                    <a:pt x="2663" y="7889"/>
                  </a:lnTo>
                  <a:lnTo>
                    <a:pt x="2272" y="7474"/>
                  </a:lnTo>
                  <a:lnTo>
                    <a:pt x="1613" y="6741"/>
                  </a:lnTo>
                  <a:lnTo>
                    <a:pt x="1222" y="6252"/>
                  </a:lnTo>
                  <a:lnTo>
                    <a:pt x="1613" y="5764"/>
                  </a:lnTo>
                  <a:lnTo>
                    <a:pt x="2272" y="5031"/>
                  </a:lnTo>
                  <a:lnTo>
                    <a:pt x="2663" y="4616"/>
                  </a:lnTo>
                  <a:lnTo>
                    <a:pt x="3127" y="4176"/>
                  </a:lnTo>
                  <a:lnTo>
                    <a:pt x="3640" y="3712"/>
                  </a:lnTo>
                  <a:lnTo>
                    <a:pt x="4201" y="3273"/>
                  </a:lnTo>
                  <a:lnTo>
                    <a:pt x="4788" y="2833"/>
                  </a:lnTo>
                  <a:lnTo>
                    <a:pt x="5423" y="2394"/>
                  </a:lnTo>
                  <a:lnTo>
                    <a:pt x="6082" y="2003"/>
                  </a:lnTo>
                  <a:lnTo>
                    <a:pt x="6448" y="1832"/>
                  </a:lnTo>
                  <a:lnTo>
                    <a:pt x="6790" y="1661"/>
                  </a:lnTo>
                  <a:lnTo>
                    <a:pt x="7157" y="1514"/>
                  </a:lnTo>
                  <a:lnTo>
                    <a:pt x="7523" y="1392"/>
                  </a:lnTo>
                  <a:lnTo>
                    <a:pt x="7914" y="1270"/>
                  </a:lnTo>
                  <a:lnTo>
                    <a:pt x="8304" y="1172"/>
                  </a:lnTo>
                  <a:lnTo>
                    <a:pt x="8695" y="1075"/>
                  </a:lnTo>
                  <a:lnTo>
                    <a:pt x="9086" y="1026"/>
                  </a:lnTo>
                  <a:lnTo>
                    <a:pt x="9477" y="977"/>
                  </a:lnTo>
                  <a:close/>
                  <a:moveTo>
                    <a:pt x="9892" y="0"/>
                  </a:moveTo>
                  <a:lnTo>
                    <a:pt x="9404" y="25"/>
                  </a:lnTo>
                  <a:lnTo>
                    <a:pt x="8915" y="73"/>
                  </a:lnTo>
                  <a:lnTo>
                    <a:pt x="8451" y="147"/>
                  </a:lnTo>
                  <a:lnTo>
                    <a:pt x="7963" y="244"/>
                  </a:lnTo>
                  <a:lnTo>
                    <a:pt x="7523" y="366"/>
                  </a:lnTo>
                  <a:lnTo>
                    <a:pt x="7059" y="513"/>
                  </a:lnTo>
                  <a:lnTo>
                    <a:pt x="6619" y="684"/>
                  </a:lnTo>
                  <a:lnTo>
                    <a:pt x="6204" y="879"/>
                  </a:lnTo>
                  <a:lnTo>
                    <a:pt x="5765" y="1075"/>
                  </a:lnTo>
                  <a:lnTo>
                    <a:pt x="5374" y="1295"/>
                  </a:lnTo>
                  <a:lnTo>
                    <a:pt x="4959" y="1539"/>
                  </a:lnTo>
                  <a:lnTo>
                    <a:pt x="4592" y="1783"/>
                  </a:lnTo>
                  <a:lnTo>
                    <a:pt x="3860" y="2296"/>
                  </a:lnTo>
                  <a:lnTo>
                    <a:pt x="3176" y="2833"/>
                  </a:lnTo>
                  <a:lnTo>
                    <a:pt x="2565" y="3370"/>
                  </a:lnTo>
                  <a:lnTo>
                    <a:pt x="2028" y="3883"/>
                  </a:lnTo>
                  <a:lnTo>
                    <a:pt x="1539" y="4372"/>
                  </a:lnTo>
                  <a:lnTo>
                    <a:pt x="1149" y="4836"/>
                  </a:lnTo>
                  <a:lnTo>
                    <a:pt x="562" y="5520"/>
                  </a:lnTo>
                  <a:lnTo>
                    <a:pt x="318" y="5837"/>
                  </a:lnTo>
                  <a:lnTo>
                    <a:pt x="1" y="6252"/>
                  </a:lnTo>
                  <a:lnTo>
                    <a:pt x="318" y="6668"/>
                  </a:lnTo>
                  <a:lnTo>
                    <a:pt x="562" y="6985"/>
                  </a:lnTo>
                  <a:lnTo>
                    <a:pt x="1149" y="7669"/>
                  </a:lnTo>
                  <a:lnTo>
                    <a:pt x="1539" y="8133"/>
                  </a:lnTo>
                  <a:lnTo>
                    <a:pt x="2028" y="8621"/>
                  </a:lnTo>
                  <a:lnTo>
                    <a:pt x="2565" y="9134"/>
                  </a:lnTo>
                  <a:lnTo>
                    <a:pt x="3176" y="9672"/>
                  </a:lnTo>
                  <a:lnTo>
                    <a:pt x="3860" y="10209"/>
                  </a:lnTo>
                  <a:lnTo>
                    <a:pt x="4592" y="10722"/>
                  </a:lnTo>
                  <a:lnTo>
                    <a:pt x="4959" y="10966"/>
                  </a:lnTo>
                  <a:lnTo>
                    <a:pt x="5374" y="11210"/>
                  </a:lnTo>
                  <a:lnTo>
                    <a:pt x="5765" y="11430"/>
                  </a:lnTo>
                  <a:lnTo>
                    <a:pt x="6204" y="11625"/>
                  </a:lnTo>
                  <a:lnTo>
                    <a:pt x="6619" y="11821"/>
                  </a:lnTo>
                  <a:lnTo>
                    <a:pt x="7059" y="11992"/>
                  </a:lnTo>
                  <a:lnTo>
                    <a:pt x="7523" y="12138"/>
                  </a:lnTo>
                  <a:lnTo>
                    <a:pt x="7963" y="12260"/>
                  </a:lnTo>
                  <a:lnTo>
                    <a:pt x="8451" y="12358"/>
                  </a:lnTo>
                  <a:lnTo>
                    <a:pt x="8915" y="12431"/>
                  </a:lnTo>
                  <a:lnTo>
                    <a:pt x="9404" y="12480"/>
                  </a:lnTo>
                  <a:lnTo>
                    <a:pt x="9892" y="12505"/>
                  </a:lnTo>
                  <a:lnTo>
                    <a:pt x="10380" y="12480"/>
                  </a:lnTo>
                  <a:lnTo>
                    <a:pt x="10869" y="12431"/>
                  </a:lnTo>
                  <a:lnTo>
                    <a:pt x="11333" y="12358"/>
                  </a:lnTo>
                  <a:lnTo>
                    <a:pt x="11821" y="12260"/>
                  </a:lnTo>
                  <a:lnTo>
                    <a:pt x="12261" y="12138"/>
                  </a:lnTo>
                  <a:lnTo>
                    <a:pt x="12725" y="11992"/>
                  </a:lnTo>
                  <a:lnTo>
                    <a:pt x="13165" y="11821"/>
                  </a:lnTo>
                  <a:lnTo>
                    <a:pt x="13580" y="11625"/>
                  </a:lnTo>
                  <a:lnTo>
                    <a:pt x="14019" y="11430"/>
                  </a:lnTo>
                  <a:lnTo>
                    <a:pt x="14410" y="11210"/>
                  </a:lnTo>
                  <a:lnTo>
                    <a:pt x="14825" y="10966"/>
                  </a:lnTo>
                  <a:lnTo>
                    <a:pt x="15192" y="10722"/>
                  </a:lnTo>
                  <a:lnTo>
                    <a:pt x="15924" y="10209"/>
                  </a:lnTo>
                  <a:lnTo>
                    <a:pt x="16608" y="9672"/>
                  </a:lnTo>
                  <a:lnTo>
                    <a:pt x="17219" y="9134"/>
                  </a:lnTo>
                  <a:lnTo>
                    <a:pt x="17756" y="8621"/>
                  </a:lnTo>
                  <a:lnTo>
                    <a:pt x="18245" y="8133"/>
                  </a:lnTo>
                  <a:lnTo>
                    <a:pt x="18635" y="7669"/>
                  </a:lnTo>
                  <a:lnTo>
                    <a:pt x="19222" y="6985"/>
                  </a:lnTo>
                  <a:lnTo>
                    <a:pt x="19466" y="6668"/>
                  </a:lnTo>
                  <a:lnTo>
                    <a:pt x="19783" y="6252"/>
                  </a:lnTo>
                  <a:lnTo>
                    <a:pt x="19466" y="5837"/>
                  </a:lnTo>
                  <a:lnTo>
                    <a:pt x="19222" y="5520"/>
                  </a:lnTo>
                  <a:lnTo>
                    <a:pt x="18635" y="4836"/>
                  </a:lnTo>
                  <a:lnTo>
                    <a:pt x="18245" y="4372"/>
                  </a:lnTo>
                  <a:lnTo>
                    <a:pt x="17756" y="3883"/>
                  </a:lnTo>
                  <a:lnTo>
                    <a:pt x="17219" y="3370"/>
                  </a:lnTo>
                  <a:lnTo>
                    <a:pt x="16608" y="2833"/>
                  </a:lnTo>
                  <a:lnTo>
                    <a:pt x="15924" y="2296"/>
                  </a:lnTo>
                  <a:lnTo>
                    <a:pt x="15192" y="1783"/>
                  </a:lnTo>
                  <a:lnTo>
                    <a:pt x="14825" y="1539"/>
                  </a:lnTo>
                  <a:lnTo>
                    <a:pt x="14410" y="1295"/>
                  </a:lnTo>
                  <a:lnTo>
                    <a:pt x="14019" y="1075"/>
                  </a:lnTo>
                  <a:lnTo>
                    <a:pt x="13580" y="879"/>
                  </a:lnTo>
                  <a:lnTo>
                    <a:pt x="13165" y="684"/>
                  </a:lnTo>
                  <a:lnTo>
                    <a:pt x="12725" y="513"/>
                  </a:lnTo>
                  <a:lnTo>
                    <a:pt x="12261" y="366"/>
                  </a:lnTo>
                  <a:lnTo>
                    <a:pt x="11821" y="244"/>
                  </a:lnTo>
                  <a:lnTo>
                    <a:pt x="11333" y="147"/>
                  </a:lnTo>
                  <a:lnTo>
                    <a:pt x="10869" y="73"/>
                  </a:lnTo>
                  <a:lnTo>
                    <a:pt x="10380" y="25"/>
                  </a:lnTo>
                  <a:lnTo>
                    <a:pt x="989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82B1E5"/>
                </a:solidFill>
              </a:endParaRPr>
            </a:p>
          </p:txBody>
        </p:sp>
        <p:sp>
          <p:nvSpPr>
            <p:cNvPr id="11" name="Google Shape;546;p38">
              <a:extLst>
                <a:ext uri="{FF2B5EF4-FFF2-40B4-BE49-F238E27FC236}">
                  <a16:creationId xmlns:a16="http://schemas.microsoft.com/office/drawing/2014/main" id="{BE4F9495-16E9-4370-A85C-4B1B4AF749A2}"/>
                </a:ext>
              </a:extLst>
            </p:cNvPr>
            <p:cNvSpPr/>
            <p:nvPr/>
          </p:nvSpPr>
          <p:spPr>
            <a:xfrm>
              <a:off x="3384400" y="3091350"/>
              <a:ext cx="208850" cy="208825"/>
            </a:xfrm>
            <a:custGeom>
              <a:avLst/>
              <a:gdLst/>
              <a:ahLst/>
              <a:cxnLst/>
              <a:rect l="l" t="t" r="r" b="b"/>
              <a:pathLst>
                <a:path w="8354" h="8353" extrusionOk="0">
                  <a:moveTo>
                    <a:pt x="4177" y="0"/>
                  </a:moveTo>
                  <a:lnTo>
                    <a:pt x="3762" y="24"/>
                  </a:lnTo>
                  <a:lnTo>
                    <a:pt x="3347" y="73"/>
                  </a:lnTo>
                  <a:lnTo>
                    <a:pt x="2931" y="195"/>
                  </a:lnTo>
                  <a:lnTo>
                    <a:pt x="2541" y="318"/>
                  </a:lnTo>
                  <a:lnTo>
                    <a:pt x="2174" y="513"/>
                  </a:lnTo>
                  <a:lnTo>
                    <a:pt x="1832" y="708"/>
                  </a:lnTo>
                  <a:lnTo>
                    <a:pt x="1515" y="953"/>
                  </a:lnTo>
                  <a:lnTo>
                    <a:pt x="1222" y="1221"/>
                  </a:lnTo>
                  <a:lnTo>
                    <a:pt x="953" y="1514"/>
                  </a:lnTo>
                  <a:lnTo>
                    <a:pt x="709" y="1832"/>
                  </a:lnTo>
                  <a:lnTo>
                    <a:pt x="514" y="2174"/>
                  </a:lnTo>
                  <a:lnTo>
                    <a:pt x="318" y="2540"/>
                  </a:lnTo>
                  <a:lnTo>
                    <a:pt x="196" y="2931"/>
                  </a:lnTo>
                  <a:lnTo>
                    <a:pt x="74" y="3346"/>
                  </a:lnTo>
                  <a:lnTo>
                    <a:pt x="25" y="3761"/>
                  </a:lnTo>
                  <a:lnTo>
                    <a:pt x="1" y="4176"/>
                  </a:lnTo>
                  <a:lnTo>
                    <a:pt x="25" y="4592"/>
                  </a:lnTo>
                  <a:lnTo>
                    <a:pt x="74" y="5007"/>
                  </a:lnTo>
                  <a:lnTo>
                    <a:pt x="196" y="5422"/>
                  </a:lnTo>
                  <a:lnTo>
                    <a:pt x="318" y="5813"/>
                  </a:lnTo>
                  <a:lnTo>
                    <a:pt x="514" y="6179"/>
                  </a:lnTo>
                  <a:lnTo>
                    <a:pt x="709" y="6521"/>
                  </a:lnTo>
                  <a:lnTo>
                    <a:pt x="953" y="6839"/>
                  </a:lnTo>
                  <a:lnTo>
                    <a:pt x="1222" y="7132"/>
                  </a:lnTo>
                  <a:lnTo>
                    <a:pt x="1515" y="7400"/>
                  </a:lnTo>
                  <a:lnTo>
                    <a:pt x="1832" y="7644"/>
                  </a:lnTo>
                  <a:lnTo>
                    <a:pt x="2174" y="7840"/>
                  </a:lnTo>
                  <a:lnTo>
                    <a:pt x="2541" y="8035"/>
                  </a:lnTo>
                  <a:lnTo>
                    <a:pt x="2931" y="8157"/>
                  </a:lnTo>
                  <a:lnTo>
                    <a:pt x="3347" y="8279"/>
                  </a:lnTo>
                  <a:lnTo>
                    <a:pt x="3762" y="8328"/>
                  </a:lnTo>
                  <a:lnTo>
                    <a:pt x="4177" y="8353"/>
                  </a:lnTo>
                  <a:lnTo>
                    <a:pt x="4592" y="8328"/>
                  </a:lnTo>
                  <a:lnTo>
                    <a:pt x="5007" y="8279"/>
                  </a:lnTo>
                  <a:lnTo>
                    <a:pt x="5423" y="8157"/>
                  </a:lnTo>
                  <a:lnTo>
                    <a:pt x="5813" y="8035"/>
                  </a:lnTo>
                  <a:lnTo>
                    <a:pt x="6180" y="7840"/>
                  </a:lnTo>
                  <a:lnTo>
                    <a:pt x="6522" y="7644"/>
                  </a:lnTo>
                  <a:lnTo>
                    <a:pt x="6839" y="7400"/>
                  </a:lnTo>
                  <a:lnTo>
                    <a:pt x="7132" y="7132"/>
                  </a:lnTo>
                  <a:lnTo>
                    <a:pt x="7401" y="6839"/>
                  </a:lnTo>
                  <a:lnTo>
                    <a:pt x="7645" y="6521"/>
                  </a:lnTo>
                  <a:lnTo>
                    <a:pt x="7840" y="6179"/>
                  </a:lnTo>
                  <a:lnTo>
                    <a:pt x="8036" y="5813"/>
                  </a:lnTo>
                  <a:lnTo>
                    <a:pt x="8158" y="5422"/>
                  </a:lnTo>
                  <a:lnTo>
                    <a:pt x="8280" y="5007"/>
                  </a:lnTo>
                  <a:lnTo>
                    <a:pt x="8329" y="4592"/>
                  </a:lnTo>
                  <a:lnTo>
                    <a:pt x="8353" y="4176"/>
                  </a:lnTo>
                  <a:lnTo>
                    <a:pt x="8329" y="3737"/>
                  </a:lnTo>
                  <a:lnTo>
                    <a:pt x="8256" y="3297"/>
                  </a:lnTo>
                  <a:lnTo>
                    <a:pt x="8134" y="3517"/>
                  </a:lnTo>
                  <a:lnTo>
                    <a:pt x="8011" y="3688"/>
                  </a:lnTo>
                  <a:lnTo>
                    <a:pt x="7840" y="3859"/>
                  </a:lnTo>
                  <a:lnTo>
                    <a:pt x="7645" y="4005"/>
                  </a:lnTo>
                  <a:lnTo>
                    <a:pt x="7425" y="4128"/>
                  </a:lnTo>
                  <a:lnTo>
                    <a:pt x="7205" y="4201"/>
                  </a:lnTo>
                  <a:lnTo>
                    <a:pt x="6961" y="4250"/>
                  </a:lnTo>
                  <a:lnTo>
                    <a:pt x="6717" y="4274"/>
                  </a:lnTo>
                  <a:lnTo>
                    <a:pt x="6546" y="4274"/>
                  </a:lnTo>
                  <a:lnTo>
                    <a:pt x="6375" y="4250"/>
                  </a:lnTo>
                  <a:lnTo>
                    <a:pt x="6204" y="4201"/>
                  </a:lnTo>
                  <a:lnTo>
                    <a:pt x="6058" y="4152"/>
                  </a:lnTo>
                  <a:lnTo>
                    <a:pt x="5887" y="4079"/>
                  </a:lnTo>
                  <a:lnTo>
                    <a:pt x="5764" y="3981"/>
                  </a:lnTo>
                  <a:lnTo>
                    <a:pt x="5618" y="3883"/>
                  </a:lnTo>
                  <a:lnTo>
                    <a:pt x="5496" y="3786"/>
                  </a:lnTo>
                  <a:lnTo>
                    <a:pt x="5398" y="3664"/>
                  </a:lnTo>
                  <a:lnTo>
                    <a:pt x="5300" y="3517"/>
                  </a:lnTo>
                  <a:lnTo>
                    <a:pt x="5203" y="3395"/>
                  </a:lnTo>
                  <a:lnTo>
                    <a:pt x="5129" y="3224"/>
                  </a:lnTo>
                  <a:lnTo>
                    <a:pt x="5081" y="3077"/>
                  </a:lnTo>
                  <a:lnTo>
                    <a:pt x="5032" y="2906"/>
                  </a:lnTo>
                  <a:lnTo>
                    <a:pt x="5007" y="2735"/>
                  </a:lnTo>
                  <a:lnTo>
                    <a:pt x="5007" y="2564"/>
                  </a:lnTo>
                  <a:lnTo>
                    <a:pt x="5007" y="2394"/>
                  </a:lnTo>
                  <a:lnTo>
                    <a:pt x="5032" y="2223"/>
                  </a:lnTo>
                  <a:lnTo>
                    <a:pt x="5081" y="2052"/>
                  </a:lnTo>
                  <a:lnTo>
                    <a:pt x="5129" y="1905"/>
                  </a:lnTo>
                  <a:lnTo>
                    <a:pt x="5203" y="1759"/>
                  </a:lnTo>
                  <a:lnTo>
                    <a:pt x="5300" y="1612"/>
                  </a:lnTo>
                  <a:lnTo>
                    <a:pt x="5398" y="1490"/>
                  </a:lnTo>
                  <a:lnTo>
                    <a:pt x="5496" y="1368"/>
                  </a:lnTo>
                  <a:lnTo>
                    <a:pt x="5618" y="1246"/>
                  </a:lnTo>
                  <a:lnTo>
                    <a:pt x="5764" y="1148"/>
                  </a:lnTo>
                  <a:lnTo>
                    <a:pt x="5887" y="1075"/>
                  </a:lnTo>
                  <a:lnTo>
                    <a:pt x="6033" y="1001"/>
                  </a:lnTo>
                  <a:lnTo>
                    <a:pt x="6204" y="928"/>
                  </a:lnTo>
                  <a:lnTo>
                    <a:pt x="6375" y="879"/>
                  </a:lnTo>
                  <a:lnTo>
                    <a:pt x="6522" y="855"/>
                  </a:lnTo>
                  <a:lnTo>
                    <a:pt x="6717" y="855"/>
                  </a:lnTo>
                  <a:lnTo>
                    <a:pt x="6448" y="659"/>
                  </a:lnTo>
                  <a:lnTo>
                    <a:pt x="6155" y="489"/>
                  </a:lnTo>
                  <a:lnTo>
                    <a:pt x="5838" y="342"/>
                  </a:lnTo>
                  <a:lnTo>
                    <a:pt x="5545" y="220"/>
                  </a:lnTo>
                  <a:lnTo>
                    <a:pt x="5203" y="122"/>
                  </a:lnTo>
                  <a:lnTo>
                    <a:pt x="4885" y="49"/>
                  </a:lnTo>
                  <a:lnTo>
                    <a:pt x="4519" y="24"/>
                  </a:lnTo>
                  <a:lnTo>
                    <a:pt x="417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82B1E5"/>
                </a:solidFill>
              </a:endParaRPr>
            </a:p>
          </p:txBody>
        </p:sp>
      </p:grpSp>
      <p:sp>
        <p:nvSpPr>
          <p:cNvPr id="12" name="Google Shape;102;p17">
            <a:extLst>
              <a:ext uri="{FF2B5EF4-FFF2-40B4-BE49-F238E27FC236}">
                <a16:creationId xmlns:a16="http://schemas.microsoft.com/office/drawing/2014/main" id="{18D4BC8D-B73A-434E-BAE2-B487BAA7A136}"/>
              </a:ext>
            </a:extLst>
          </p:cNvPr>
          <p:cNvSpPr txBox="1">
            <a:spLocks/>
          </p:cNvSpPr>
          <p:nvPr/>
        </p:nvSpPr>
        <p:spPr>
          <a:xfrm>
            <a:off x="646750" y="1020495"/>
            <a:ext cx="4021898" cy="23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Raleway Light"/>
              <a:buChar char="●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○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■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●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○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■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●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○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■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9pPr>
          </a:lstStyle>
          <a:p>
            <a:pPr indent="-457200"/>
            <a:r>
              <a:rPr lang="es-CL" sz="1600" dirty="0"/>
              <a:t>Se muestran ejemplos obtenidos con el método de generación de características mediante orientación de gradientes.</a:t>
            </a:r>
          </a:p>
          <a:p>
            <a:pPr marL="0" indent="0">
              <a:buFont typeface="Raleway Light"/>
              <a:buNone/>
            </a:pPr>
            <a:endParaRPr lang="es-ES" sz="1600" dirty="0"/>
          </a:p>
          <a:p>
            <a:pPr marL="0" indent="0">
              <a:buFont typeface="Raleway Light"/>
              <a:buNone/>
            </a:pPr>
            <a:endParaRPr lang="es-ES" sz="1600" dirty="0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90E85FDC-E784-479D-AF5A-35BA4D72B615}"/>
              </a:ext>
            </a:extLst>
          </p:cNvPr>
          <p:cNvSpPr/>
          <p:nvPr/>
        </p:nvSpPr>
        <p:spPr>
          <a:xfrm>
            <a:off x="5580552" y="4459495"/>
            <a:ext cx="242493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1100" b="1" dirty="0">
                <a:solidFill>
                  <a:srgbClr val="666666"/>
                </a:solidFill>
                <a:latin typeface="Raleway Light"/>
                <a:sym typeface="Raleway Light"/>
              </a:rPr>
              <a:t>Figura 53 </a:t>
            </a:r>
            <a:r>
              <a:rPr lang="es-CL" sz="1100" b="1" dirty="0" err="1">
                <a:solidFill>
                  <a:srgbClr val="666666"/>
                </a:solidFill>
                <a:latin typeface="Raleway Light"/>
                <a:sym typeface="Raleway Light"/>
              </a:rPr>
              <a:t>Query</a:t>
            </a:r>
            <a:endParaRPr lang="es-CL" sz="900" b="1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852627A5-6025-4867-ABFB-74BCCF4F15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192" y="1160588"/>
            <a:ext cx="3465057" cy="3270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8143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5"/>
          <p:cNvSpPr txBox="1">
            <a:spLocks noGrp="1"/>
          </p:cNvSpPr>
          <p:nvPr>
            <p:ph type="ctrTitle"/>
          </p:nvPr>
        </p:nvSpPr>
        <p:spPr>
          <a:xfrm>
            <a:off x="685800" y="2726342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dirty="0"/>
              <a:t>Conclusión</a:t>
            </a:r>
            <a:endParaRPr dirty="0"/>
          </a:p>
        </p:txBody>
      </p:sp>
      <p:sp>
        <p:nvSpPr>
          <p:cNvPr id="90" name="Google Shape;90;p15"/>
          <p:cNvSpPr txBox="1"/>
          <p:nvPr/>
        </p:nvSpPr>
        <p:spPr>
          <a:xfrm>
            <a:off x="7811325" y="0"/>
            <a:ext cx="960900" cy="13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9600" dirty="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8</a:t>
            </a:r>
            <a:endParaRPr sz="9600" dirty="0">
              <a:solidFill>
                <a:srgbClr val="434343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41988556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7"/>
          <p:cNvSpPr txBox="1">
            <a:spLocks noGrp="1"/>
          </p:cNvSpPr>
          <p:nvPr>
            <p:ph type="title"/>
          </p:nvPr>
        </p:nvSpPr>
        <p:spPr>
          <a:xfrm>
            <a:off x="646751" y="465762"/>
            <a:ext cx="68661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200" dirty="0"/>
              <a:t>Conclusiones</a:t>
            </a:r>
            <a:endParaRPr sz="3200" dirty="0"/>
          </a:p>
        </p:txBody>
      </p:sp>
      <p:sp>
        <p:nvSpPr>
          <p:cNvPr id="103" name="Google Shape;103;p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  <p:sp>
        <p:nvSpPr>
          <p:cNvPr id="21" name="Google Shape;102;p17">
            <a:extLst>
              <a:ext uri="{FF2B5EF4-FFF2-40B4-BE49-F238E27FC236}">
                <a16:creationId xmlns:a16="http://schemas.microsoft.com/office/drawing/2014/main" id="{C91F96A2-ECF1-49A9-9B03-E7888F76666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43697" y="1203375"/>
            <a:ext cx="7953552" cy="236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-457200"/>
            <a:r>
              <a:rPr lang="es-CL" sz="2000" dirty="0"/>
              <a:t>Se cumplen los objetivos al desarrollar un sistema de CBIR.</a:t>
            </a:r>
          </a:p>
          <a:p>
            <a:pPr indent="-457200"/>
            <a:endParaRPr lang="es-CL" sz="2000" dirty="0"/>
          </a:p>
          <a:p>
            <a:pPr indent="-457200"/>
            <a:r>
              <a:rPr lang="es-CL" sz="2000" dirty="0"/>
              <a:t>Se destaca la utilidad de la división de las imágenes en secciones no rectangulares.</a:t>
            </a:r>
          </a:p>
          <a:p>
            <a:pPr indent="-457200"/>
            <a:endParaRPr lang="es-CL" sz="2000" dirty="0"/>
          </a:p>
          <a:p>
            <a:pPr indent="-457200"/>
            <a:r>
              <a:rPr lang="es-CL" sz="2000" dirty="0"/>
              <a:t>Se concluye la utilidad de la metodología IRP</a:t>
            </a:r>
          </a:p>
          <a:p>
            <a:pPr indent="-457200"/>
            <a:endParaRPr lang="es-CL" sz="2000" dirty="0"/>
          </a:p>
          <a:p>
            <a:pPr indent="-457200"/>
            <a:r>
              <a:rPr lang="es-CL" sz="2000" dirty="0"/>
              <a:t>Aprendizaje en relación al sistema y a herramientas relacionadas al procesamiento </a:t>
            </a:r>
            <a:r>
              <a:rPr lang="es-CL" sz="2000"/>
              <a:t>de imágenes.</a:t>
            </a:r>
            <a:endParaRPr lang="es-CL" sz="20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000" dirty="0"/>
          </a:p>
        </p:txBody>
      </p:sp>
      <p:grpSp>
        <p:nvGrpSpPr>
          <p:cNvPr id="9" name="Google Shape;544;p38">
            <a:extLst>
              <a:ext uri="{FF2B5EF4-FFF2-40B4-BE49-F238E27FC236}">
                <a16:creationId xmlns:a16="http://schemas.microsoft.com/office/drawing/2014/main" id="{2EA08D8C-E59C-4727-BE7D-A094F670BED0}"/>
              </a:ext>
            </a:extLst>
          </p:cNvPr>
          <p:cNvGrpSpPr/>
          <p:nvPr/>
        </p:nvGrpSpPr>
        <p:grpSpPr>
          <a:xfrm>
            <a:off x="8005487" y="150833"/>
            <a:ext cx="1038501" cy="656411"/>
            <a:chOff x="3241525" y="3039450"/>
            <a:chExt cx="494600" cy="312625"/>
          </a:xfrm>
          <a:solidFill>
            <a:srgbClr val="82B1E5"/>
          </a:solidFill>
        </p:grpSpPr>
        <p:sp>
          <p:nvSpPr>
            <p:cNvPr id="10" name="Google Shape;545;p38">
              <a:extLst>
                <a:ext uri="{FF2B5EF4-FFF2-40B4-BE49-F238E27FC236}">
                  <a16:creationId xmlns:a16="http://schemas.microsoft.com/office/drawing/2014/main" id="{FB46CE9D-169A-4290-8904-9DB54BC24622}"/>
                </a:ext>
              </a:extLst>
            </p:cNvPr>
            <p:cNvSpPr/>
            <p:nvPr/>
          </p:nvSpPr>
          <p:spPr>
            <a:xfrm>
              <a:off x="3241525" y="3039450"/>
              <a:ext cx="494600" cy="312625"/>
            </a:xfrm>
            <a:custGeom>
              <a:avLst/>
              <a:gdLst/>
              <a:ahLst/>
              <a:cxnLst/>
              <a:rect l="l" t="t" r="r" b="b"/>
              <a:pathLst>
                <a:path w="19784" h="12505" extrusionOk="0">
                  <a:moveTo>
                    <a:pt x="9892" y="977"/>
                  </a:moveTo>
                  <a:lnTo>
                    <a:pt x="10356" y="1001"/>
                  </a:lnTo>
                  <a:lnTo>
                    <a:pt x="10796" y="1050"/>
                  </a:lnTo>
                  <a:lnTo>
                    <a:pt x="11235" y="1124"/>
                  </a:lnTo>
                  <a:lnTo>
                    <a:pt x="11675" y="1221"/>
                  </a:lnTo>
                  <a:lnTo>
                    <a:pt x="12090" y="1343"/>
                  </a:lnTo>
                  <a:lnTo>
                    <a:pt x="12505" y="1490"/>
                  </a:lnTo>
                  <a:lnTo>
                    <a:pt x="12920" y="1661"/>
                  </a:lnTo>
                  <a:lnTo>
                    <a:pt x="13311" y="1832"/>
                  </a:lnTo>
                  <a:lnTo>
                    <a:pt x="13702" y="2027"/>
                  </a:lnTo>
                  <a:lnTo>
                    <a:pt x="14068" y="2223"/>
                  </a:lnTo>
                  <a:lnTo>
                    <a:pt x="14752" y="2662"/>
                  </a:lnTo>
                  <a:lnTo>
                    <a:pt x="15412" y="3126"/>
                  </a:lnTo>
                  <a:lnTo>
                    <a:pt x="15973" y="3590"/>
                  </a:lnTo>
                  <a:lnTo>
                    <a:pt x="16462" y="4005"/>
                  </a:lnTo>
                  <a:lnTo>
                    <a:pt x="16901" y="4421"/>
                  </a:lnTo>
                  <a:lnTo>
                    <a:pt x="17292" y="4811"/>
                  </a:lnTo>
                  <a:lnTo>
                    <a:pt x="17634" y="5178"/>
                  </a:lnTo>
                  <a:lnTo>
                    <a:pt x="18196" y="5813"/>
                  </a:lnTo>
                  <a:lnTo>
                    <a:pt x="18562" y="6252"/>
                  </a:lnTo>
                  <a:lnTo>
                    <a:pt x="18196" y="6692"/>
                  </a:lnTo>
                  <a:lnTo>
                    <a:pt x="17634" y="7327"/>
                  </a:lnTo>
                  <a:lnTo>
                    <a:pt x="17292" y="7693"/>
                  </a:lnTo>
                  <a:lnTo>
                    <a:pt x="16901" y="8084"/>
                  </a:lnTo>
                  <a:lnTo>
                    <a:pt x="16462" y="8499"/>
                  </a:lnTo>
                  <a:lnTo>
                    <a:pt x="15973" y="8915"/>
                  </a:lnTo>
                  <a:lnTo>
                    <a:pt x="15412" y="9379"/>
                  </a:lnTo>
                  <a:lnTo>
                    <a:pt x="14752" y="9843"/>
                  </a:lnTo>
                  <a:lnTo>
                    <a:pt x="14068" y="10282"/>
                  </a:lnTo>
                  <a:lnTo>
                    <a:pt x="13702" y="10478"/>
                  </a:lnTo>
                  <a:lnTo>
                    <a:pt x="13311" y="10673"/>
                  </a:lnTo>
                  <a:lnTo>
                    <a:pt x="12920" y="10844"/>
                  </a:lnTo>
                  <a:lnTo>
                    <a:pt x="12505" y="11015"/>
                  </a:lnTo>
                  <a:lnTo>
                    <a:pt x="12090" y="11161"/>
                  </a:lnTo>
                  <a:lnTo>
                    <a:pt x="11675" y="11284"/>
                  </a:lnTo>
                  <a:lnTo>
                    <a:pt x="11235" y="11381"/>
                  </a:lnTo>
                  <a:lnTo>
                    <a:pt x="10796" y="11455"/>
                  </a:lnTo>
                  <a:lnTo>
                    <a:pt x="10356" y="11503"/>
                  </a:lnTo>
                  <a:lnTo>
                    <a:pt x="9892" y="11528"/>
                  </a:lnTo>
                  <a:lnTo>
                    <a:pt x="9477" y="11528"/>
                  </a:lnTo>
                  <a:lnTo>
                    <a:pt x="9086" y="11479"/>
                  </a:lnTo>
                  <a:lnTo>
                    <a:pt x="8695" y="11430"/>
                  </a:lnTo>
                  <a:lnTo>
                    <a:pt x="8304" y="11332"/>
                  </a:lnTo>
                  <a:lnTo>
                    <a:pt x="7914" y="11235"/>
                  </a:lnTo>
                  <a:lnTo>
                    <a:pt x="7523" y="11113"/>
                  </a:lnTo>
                  <a:lnTo>
                    <a:pt x="7157" y="10990"/>
                  </a:lnTo>
                  <a:lnTo>
                    <a:pt x="6790" y="10844"/>
                  </a:lnTo>
                  <a:lnTo>
                    <a:pt x="6448" y="10673"/>
                  </a:lnTo>
                  <a:lnTo>
                    <a:pt x="6082" y="10502"/>
                  </a:lnTo>
                  <a:lnTo>
                    <a:pt x="5423" y="10111"/>
                  </a:lnTo>
                  <a:lnTo>
                    <a:pt x="4788" y="9696"/>
                  </a:lnTo>
                  <a:lnTo>
                    <a:pt x="4201" y="9232"/>
                  </a:lnTo>
                  <a:lnTo>
                    <a:pt x="3640" y="8792"/>
                  </a:lnTo>
                  <a:lnTo>
                    <a:pt x="3127" y="8328"/>
                  </a:lnTo>
                  <a:lnTo>
                    <a:pt x="2663" y="7889"/>
                  </a:lnTo>
                  <a:lnTo>
                    <a:pt x="2272" y="7474"/>
                  </a:lnTo>
                  <a:lnTo>
                    <a:pt x="1613" y="6741"/>
                  </a:lnTo>
                  <a:lnTo>
                    <a:pt x="1222" y="6252"/>
                  </a:lnTo>
                  <a:lnTo>
                    <a:pt x="1613" y="5764"/>
                  </a:lnTo>
                  <a:lnTo>
                    <a:pt x="2272" y="5031"/>
                  </a:lnTo>
                  <a:lnTo>
                    <a:pt x="2663" y="4616"/>
                  </a:lnTo>
                  <a:lnTo>
                    <a:pt x="3127" y="4176"/>
                  </a:lnTo>
                  <a:lnTo>
                    <a:pt x="3640" y="3712"/>
                  </a:lnTo>
                  <a:lnTo>
                    <a:pt x="4201" y="3273"/>
                  </a:lnTo>
                  <a:lnTo>
                    <a:pt x="4788" y="2833"/>
                  </a:lnTo>
                  <a:lnTo>
                    <a:pt x="5423" y="2394"/>
                  </a:lnTo>
                  <a:lnTo>
                    <a:pt x="6082" y="2003"/>
                  </a:lnTo>
                  <a:lnTo>
                    <a:pt x="6448" y="1832"/>
                  </a:lnTo>
                  <a:lnTo>
                    <a:pt x="6790" y="1661"/>
                  </a:lnTo>
                  <a:lnTo>
                    <a:pt x="7157" y="1514"/>
                  </a:lnTo>
                  <a:lnTo>
                    <a:pt x="7523" y="1392"/>
                  </a:lnTo>
                  <a:lnTo>
                    <a:pt x="7914" y="1270"/>
                  </a:lnTo>
                  <a:lnTo>
                    <a:pt x="8304" y="1172"/>
                  </a:lnTo>
                  <a:lnTo>
                    <a:pt x="8695" y="1075"/>
                  </a:lnTo>
                  <a:lnTo>
                    <a:pt x="9086" y="1026"/>
                  </a:lnTo>
                  <a:lnTo>
                    <a:pt x="9477" y="977"/>
                  </a:lnTo>
                  <a:close/>
                  <a:moveTo>
                    <a:pt x="9892" y="0"/>
                  </a:moveTo>
                  <a:lnTo>
                    <a:pt x="9404" y="25"/>
                  </a:lnTo>
                  <a:lnTo>
                    <a:pt x="8915" y="73"/>
                  </a:lnTo>
                  <a:lnTo>
                    <a:pt x="8451" y="147"/>
                  </a:lnTo>
                  <a:lnTo>
                    <a:pt x="7963" y="244"/>
                  </a:lnTo>
                  <a:lnTo>
                    <a:pt x="7523" y="366"/>
                  </a:lnTo>
                  <a:lnTo>
                    <a:pt x="7059" y="513"/>
                  </a:lnTo>
                  <a:lnTo>
                    <a:pt x="6619" y="684"/>
                  </a:lnTo>
                  <a:lnTo>
                    <a:pt x="6204" y="879"/>
                  </a:lnTo>
                  <a:lnTo>
                    <a:pt x="5765" y="1075"/>
                  </a:lnTo>
                  <a:lnTo>
                    <a:pt x="5374" y="1295"/>
                  </a:lnTo>
                  <a:lnTo>
                    <a:pt x="4959" y="1539"/>
                  </a:lnTo>
                  <a:lnTo>
                    <a:pt x="4592" y="1783"/>
                  </a:lnTo>
                  <a:lnTo>
                    <a:pt x="3860" y="2296"/>
                  </a:lnTo>
                  <a:lnTo>
                    <a:pt x="3176" y="2833"/>
                  </a:lnTo>
                  <a:lnTo>
                    <a:pt x="2565" y="3370"/>
                  </a:lnTo>
                  <a:lnTo>
                    <a:pt x="2028" y="3883"/>
                  </a:lnTo>
                  <a:lnTo>
                    <a:pt x="1539" y="4372"/>
                  </a:lnTo>
                  <a:lnTo>
                    <a:pt x="1149" y="4836"/>
                  </a:lnTo>
                  <a:lnTo>
                    <a:pt x="562" y="5520"/>
                  </a:lnTo>
                  <a:lnTo>
                    <a:pt x="318" y="5837"/>
                  </a:lnTo>
                  <a:lnTo>
                    <a:pt x="1" y="6252"/>
                  </a:lnTo>
                  <a:lnTo>
                    <a:pt x="318" y="6668"/>
                  </a:lnTo>
                  <a:lnTo>
                    <a:pt x="562" y="6985"/>
                  </a:lnTo>
                  <a:lnTo>
                    <a:pt x="1149" y="7669"/>
                  </a:lnTo>
                  <a:lnTo>
                    <a:pt x="1539" y="8133"/>
                  </a:lnTo>
                  <a:lnTo>
                    <a:pt x="2028" y="8621"/>
                  </a:lnTo>
                  <a:lnTo>
                    <a:pt x="2565" y="9134"/>
                  </a:lnTo>
                  <a:lnTo>
                    <a:pt x="3176" y="9672"/>
                  </a:lnTo>
                  <a:lnTo>
                    <a:pt x="3860" y="10209"/>
                  </a:lnTo>
                  <a:lnTo>
                    <a:pt x="4592" y="10722"/>
                  </a:lnTo>
                  <a:lnTo>
                    <a:pt x="4959" y="10966"/>
                  </a:lnTo>
                  <a:lnTo>
                    <a:pt x="5374" y="11210"/>
                  </a:lnTo>
                  <a:lnTo>
                    <a:pt x="5765" y="11430"/>
                  </a:lnTo>
                  <a:lnTo>
                    <a:pt x="6204" y="11625"/>
                  </a:lnTo>
                  <a:lnTo>
                    <a:pt x="6619" y="11821"/>
                  </a:lnTo>
                  <a:lnTo>
                    <a:pt x="7059" y="11992"/>
                  </a:lnTo>
                  <a:lnTo>
                    <a:pt x="7523" y="12138"/>
                  </a:lnTo>
                  <a:lnTo>
                    <a:pt x="7963" y="12260"/>
                  </a:lnTo>
                  <a:lnTo>
                    <a:pt x="8451" y="12358"/>
                  </a:lnTo>
                  <a:lnTo>
                    <a:pt x="8915" y="12431"/>
                  </a:lnTo>
                  <a:lnTo>
                    <a:pt x="9404" y="12480"/>
                  </a:lnTo>
                  <a:lnTo>
                    <a:pt x="9892" y="12505"/>
                  </a:lnTo>
                  <a:lnTo>
                    <a:pt x="10380" y="12480"/>
                  </a:lnTo>
                  <a:lnTo>
                    <a:pt x="10869" y="12431"/>
                  </a:lnTo>
                  <a:lnTo>
                    <a:pt x="11333" y="12358"/>
                  </a:lnTo>
                  <a:lnTo>
                    <a:pt x="11821" y="12260"/>
                  </a:lnTo>
                  <a:lnTo>
                    <a:pt x="12261" y="12138"/>
                  </a:lnTo>
                  <a:lnTo>
                    <a:pt x="12725" y="11992"/>
                  </a:lnTo>
                  <a:lnTo>
                    <a:pt x="13165" y="11821"/>
                  </a:lnTo>
                  <a:lnTo>
                    <a:pt x="13580" y="11625"/>
                  </a:lnTo>
                  <a:lnTo>
                    <a:pt x="14019" y="11430"/>
                  </a:lnTo>
                  <a:lnTo>
                    <a:pt x="14410" y="11210"/>
                  </a:lnTo>
                  <a:lnTo>
                    <a:pt x="14825" y="10966"/>
                  </a:lnTo>
                  <a:lnTo>
                    <a:pt x="15192" y="10722"/>
                  </a:lnTo>
                  <a:lnTo>
                    <a:pt x="15924" y="10209"/>
                  </a:lnTo>
                  <a:lnTo>
                    <a:pt x="16608" y="9672"/>
                  </a:lnTo>
                  <a:lnTo>
                    <a:pt x="17219" y="9134"/>
                  </a:lnTo>
                  <a:lnTo>
                    <a:pt x="17756" y="8621"/>
                  </a:lnTo>
                  <a:lnTo>
                    <a:pt x="18245" y="8133"/>
                  </a:lnTo>
                  <a:lnTo>
                    <a:pt x="18635" y="7669"/>
                  </a:lnTo>
                  <a:lnTo>
                    <a:pt x="19222" y="6985"/>
                  </a:lnTo>
                  <a:lnTo>
                    <a:pt x="19466" y="6668"/>
                  </a:lnTo>
                  <a:lnTo>
                    <a:pt x="19783" y="6252"/>
                  </a:lnTo>
                  <a:lnTo>
                    <a:pt x="19466" y="5837"/>
                  </a:lnTo>
                  <a:lnTo>
                    <a:pt x="19222" y="5520"/>
                  </a:lnTo>
                  <a:lnTo>
                    <a:pt x="18635" y="4836"/>
                  </a:lnTo>
                  <a:lnTo>
                    <a:pt x="18245" y="4372"/>
                  </a:lnTo>
                  <a:lnTo>
                    <a:pt x="17756" y="3883"/>
                  </a:lnTo>
                  <a:lnTo>
                    <a:pt x="17219" y="3370"/>
                  </a:lnTo>
                  <a:lnTo>
                    <a:pt x="16608" y="2833"/>
                  </a:lnTo>
                  <a:lnTo>
                    <a:pt x="15924" y="2296"/>
                  </a:lnTo>
                  <a:lnTo>
                    <a:pt x="15192" y="1783"/>
                  </a:lnTo>
                  <a:lnTo>
                    <a:pt x="14825" y="1539"/>
                  </a:lnTo>
                  <a:lnTo>
                    <a:pt x="14410" y="1295"/>
                  </a:lnTo>
                  <a:lnTo>
                    <a:pt x="14019" y="1075"/>
                  </a:lnTo>
                  <a:lnTo>
                    <a:pt x="13580" y="879"/>
                  </a:lnTo>
                  <a:lnTo>
                    <a:pt x="13165" y="684"/>
                  </a:lnTo>
                  <a:lnTo>
                    <a:pt x="12725" y="513"/>
                  </a:lnTo>
                  <a:lnTo>
                    <a:pt x="12261" y="366"/>
                  </a:lnTo>
                  <a:lnTo>
                    <a:pt x="11821" y="244"/>
                  </a:lnTo>
                  <a:lnTo>
                    <a:pt x="11333" y="147"/>
                  </a:lnTo>
                  <a:lnTo>
                    <a:pt x="10869" y="73"/>
                  </a:lnTo>
                  <a:lnTo>
                    <a:pt x="10380" y="25"/>
                  </a:lnTo>
                  <a:lnTo>
                    <a:pt x="989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82B1E5"/>
                </a:solidFill>
              </a:endParaRPr>
            </a:p>
          </p:txBody>
        </p:sp>
        <p:sp>
          <p:nvSpPr>
            <p:cNvPr id="11" name="Google Shape;546;p38">
              <a:extLst>
                <a:ext uri="{FF2B5EF4-FFF2-40B4-BE49-F238E27FC236}">
                  <a16:creationId xmlns:a16="http://schemas.microsoft.com/office/drawing/2014/main" id="{BE4F9495-16E9-4370-A85C-4B1B4AF749A2}"/>
                </a:ext>
              </a:extLst>
            </p:cNvPr>
            <p:cNvSpPr/>
            <p:nvPr/>
          </p:nvSpPr>
          <p:spPr>
            <a:xfrm>
              <a:off x="3384400" y="3091350"/>
              <a:ext cx="208850" cy="208825"/>
            </a:xfrm>
            <a:custGeom>
              <a:avLst/>
              <a:gdLst/>
              <a:ahLst/>
              <a:cxnLst/>
              <a:rect l="l" t="t" r="r" b="b"/>
              <a:pathLst>
                <a:path w="8354" h="8353" extrusionOk="0">
                  <a:moveTo>
                    <a:pt x="4177" y="0"/>
                  </a:moveTo>
                  <a:lnTo>
                    <a:pt x="3762" y="24"/>
                  </a:lnTo>
                  <a:lnTo>
                    <a:pt x="3347" y="73"/>
                  </a:lnTo>
                  <a:lnTo>
                    <a:pt x="2931" y="195"/>
                  </a:lnTo>
                  <a:lnTo>
                    <a:pt x="2541" y="318"/>
                  </a:lnTo>
                  <a:lnTo>
                    <a:pt x="2174" y="513"/>
                  </a:lnTo>
                  <a:lnTo>
                    <a:pt x="1832" y="708"/>
                  </a:lnTo>
                  <a:lnTo>
                    <a:pt x="1515" y="953"/>
                  </a:lnTo>
                  <a:lnTo>
                    <a:pt x="1222" y="1221"/>
                  </a:lnTo>
                  <a:lnTo>
                    <a:pt x="953" y="1514"/>
                  </a:lnTo>
                  <a:lnTo>
                    <a:pt x="709" y="1832"/>
                  </a:lnTo>
                  <a:lnTo>
                    <a:pt x="514" y="2174"/>
                  </a:lnTo>
                  <a:lnTo>
                    <a:pt x="318" y="2540"/>
                  </a:lnTo>
                  <a:lnTo>
                    <a:pt x="196" y="2931"/>
                  </a:lnTo>
                  <a:lnTo>
                    <a:pt x="74" y="3346"/>
                  </a:lnTo>
                  <a:lnTo>
                    <a:pt x="25" y="3761"/>
                  </a:lnTo>
                  <a:lnTo>
                    <a:pt x="1" y="4176"/>
                  </a:lnTo>
                  <a:lnTo>
                    <a:pt x="25" y="4592"/>
                  </a:lnTo>
                  <a:lnTo>
                    <a:pt x="74" y="5007"/>
                  </a:lnTo>
                  <a:lnTo>
                    <a:pt x="196" y="5422"/>
                  </a:lnTo>
                  <a:lnTo>
                    <a:pt x="318" y="5813"/>
                  </a:lnTo>
                  <a:lnTo>
                    <a:pt x="514" y="6179"/>
                  </a:lnTo>
                  <a:lnTo>
                    <a:pt x="709" y="6521"/>
                  </a:lnTo>
                  <a:lnTo>
                    <a:pt x="953" y="6839"/>
                  </a:lnTo>
                  <a:lnTo>
                    <a:pt x="1222" y="7132"/>
                  </a:lnTo>
                  <a:lnTo>
                    <a:pt x="1515" y="7400"/>
                  </a:lnTo>
                  <a:lnTo>
                    <a:pt x="1832" y="7644"/>
                  </a:lnTo>
                  <a:lnTo>
                    <a:pt x="2174" y="7840"/>
                  </a:lnTo>
                  <a:lnTo>
                    <a:pt x="2541" y="8035"/>
                  </a:lnTo>
                  <a:lnTo>
                    <a:pt x="2931" y="8157"/>
                  </a:lnTo>
                  <a:lnTo>
                    <a:pt x="3347" y="8279"/>
                  </a:lnTo>
                  <a:lnTo>
                    <a:pt x="3762" y="8328"/>
                  </a:lnTo>
                  <a:lnTo>
                    <a:pt x="4177" y="8353"/>
                  </a:lnTo>
                  <a:lnTo>
                    <a:pt x="4592" y="8328"/>
                  </a:lnTo>
                  <a:lnTo>
                    <a:pt x="5007" y="8279"/>
                  </a:lnTo>
                  <a:lnTo>
                    <a:pt x="5423" y="8157"/>
                  </a:lnTo>
                  <a:lnTo>
                    <a:pt x="5813" y="8035"/>
                  </a:lnTo>
                  <a:lnTo>
                    <a:pt x="6180" y="7840"/>
                  </a:lnTo>
                  <a:lnTo>
                    <a:pt x="6522" y="7644"/>
                  </a:lnTo>
                  <a:lnTo>
                    <a:pt x="6839" y="7400"/>
                  </a:lnTo>
                  <a:lnTo>
                    <a:pt x="7132" y="7132"/>
                  </a:lnTo>
                  <a:lnTo>
                    <a:pt x="7401" y="6839"/>
                  </a:lnTo>
                  <a:lnTo>
                    <a:pt x="7645" y="6521"/>
                  </a:lnTo>
                  <a:lnTo>
                    <a:pt x="7840" y="6179"/>
                  </a:lnTo>
                  <a:lnTo>
                    <a:pt x="8036" y="5813"/>
                  </a:lnTo>
                  <a:lnTo>
                    <a:pt x="8158" y="5422"/>
                  </a:lnTo>
                  <a:lnTo>
                    <a:pt x="8280" y="5007"/>
                  </a:lnTo>
                  <a:lnTo>
                    <a:pt x="8329" y="4592"/>
                  </a:lnTo>
                  <a:lnTo>
                    <a:pt x="8353" y="4176"/>
                  </a:lnTo>
                  <a:lnTo>
                    <a:pt x="8329" y="3737"/>
                  </a:lnTo>
                  <a:lnTo>
                    <a:pt x="8256" y="3297"/>
                  </a:lnTo>
                  <a:lnTo>
                    <a:pt x="8134" y="3517"/>
                  </a:lnTo>
                  <a:lnTo>
                    <a:pt x="8011" y="3688"/>
                  </a:lnTo>
                  <a:lnTo>
                    <a:pt x="7840" y="3859"/>
                  </a:lnTo>
                  <a:lnTo>
                    <a:pt x="7645" y="4005"/>
                  </a:lnTo>
                  <a:lnTo>
                    <a:pt x="7425" y="4128"/>
                  </a:lnTo>
                  <a:lnTo>
                    <a:pt x="7205" y="4201"/>
                  </a:lnTo>
                  <a:lnTo>
                    <a:pt x="6961" y="4250"/>
                  </a:lnTo>
                  <a:lnTo>
                    <a:pt x="6717" y="4274"/>
                  </a:lnTo>
                  <a:lnTo>
                    <a:pt x="6546" y="4274"/>
                  </a:lnTo>
                  <a:lnTo>
                    <a:pt x="6375" y="4250"/>
                  </a:lnTo>
                  <a:lnTo>
                    <a:pt x="6204" y="4201"/>
                  </a:lnTo>
                  <a:lnTo>
                    <a:pt x="6058" y="4152"/>
                  </a:lnTo>
                  <a:lnTo>
                    <a:pt x="5887" y="4079"/>
                  </a:lnTo>
                  <a:lnTo>
                    <a:pt x="5764" y="3981"/>
                  </a:lnTo>
                  <a:lnTo>
                    <a:pt x="5618" y="3883"/>
                  </a:lnTo>
                  <a:lnTo>
                    <a:pt x="5496" y="3786"/>
                  </a:lnTo>
                  <a:lnTo>
                    <a:pt x="5398" y="3664"/>
                  </a:lnTo>
                  <a:lnTo>
                    <a:pt x="5300" y="3517"/>
                  </a:lnTo>
                  <a:lnTo>
                    <a:pt x="5203" y="3395"/>
                  </a:lnTo>
                  <a:lnTo>
                    <a:pt x="5129" y="3224"/>
                  </a:lnTo>
                  <a:lnTo>
                    <a:pt x="5081" y="3077"/>
                  </a:lnTo>
                  <a:lnTo>
                    <a:pt x="5032" y="2906"/>
                  </a:lnTo>
                  <a:lnTo>
                    <a:pt x="5007" y="2735"/>
                  </a:lnTo>
                  <a:lnTo>
                    <a:pt x="5007" y="2564"/>
                  </a:lnTo>
                  <a:lnTo>
                    <a:pt x="5007" y="2394"/>
                  </a:lnTo>
                  <a:lnTo>
                    <a:pt x="5032" y="2223"/>
                  </a:lnTo>
                  <a:lnTo>
                    <a:pt x="5081" y="2052"/>
                  </a:lnTo>
                  <a:lnTo>
                    <a:pt x="5129" y="1905"/>
                  </a:lnTo>
                  <a:lnTo>
                    <a:pt x="5203" y="1759"/>
                  </a:lnTo>
                  <a:lnTo>
                    <a:pt x="5300" y="1612"/>
                  </a:lnTo>
                  <a:lnTo>
                    <a:pt x="5398" y="1490"/>
                  </a:lnTo>
                  <a:lnTo>
                    <a:pt x="5496" y="1368"/>
                  </a:lnTo>
                  <a:lnTo>
                    <a:pt x="5618" y="1246"/>
                  </a:lnTo>
                  <a:lnTo>
                    <a:pt x="5764" y="1148"/>
                  </a:lnTo>
                  <a:lnTo>
                    <a:pt x="5887" y="1075"/>
                  </a:lnTo>
                  <a:lnTo>
                    <a:pt x="6033" y="1001"/>
                  </a:lnTo>
                  <a:lnTo>
                    <a:pt x="6204" y="928"/>
                  </a:lnTo>
                  <a:lnTo>
                    <a:pt x="6375" y="879"/>
                  </a:lnTo>
                  <a:lnTo>
                    <a:pt x="6522" y="855"/>
                  </a:lnTo>
                  <a:lnTo>
                    <a:pt x="6717" y="855"/>
                  </a:lnTo>
                  <a:lnTo>
                    <a:pt x="6448" y="659"/>
                  </a:lnTo>
                  <a:lnTo>
                    <a:pt x="6155" y="489"/>
                  </a:lnTo>
                  <a:lnTo>
                    <a:pt x="5838" y="342"/>
                  </a:lnTo>
                  <a:lnTo>
                    <a:pt x="5545" y="220"/>
                  </a:lnTo>
                  <a:lnTo>
                    <a:pt x="5203" y="122"/>
                  </a:lnTo>
                  <a:lnTo>
                    <a:pt x="4885" y="49"/>
                  </a:lnTo>
                  <a:lnTo>
                    <a:pt x="4519" y="24"/>
                  </a:lnTo>
                  <a:lnTo>
                    <a:pt x="417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82B1E5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540006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5"/>
          <p:cNvSpPr txBox="1">
            <a:spLocks noGrp="1"/>
          </p:cNvSpPr>
          <p:nvPr>
            <p:ph type="ctrTitle"/>
          </p:nvPr>
        </p:nvSpPr>
        <p:spPr>
          <a:xfrm>
            <a:off x="685800" y="2726342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dirty="0"/>
              <a:t>Metodologías propuestas</a:t>
            </a:r>
            <a:endParaRPr dirty="0"/>
          </a:p>
        </p:txBody>
      </p:sp>
      <p:sp>
        <p:nvSpPr>
          <p:cNvPr id="90" name="Google Shape;90;p15"/>
          <p:cNvSpPr txBox="1"/>
          <p:nvPr/>
        </p:nvSpPr>
        <p:spPr>
          <a:xfrm>
            <a:off x="7811325" y="0"/>
            <a:ext cx="960900" cy="13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dirty="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2</a:t>
            </a:r>
            <a:endParaRPr sz="9600" dirty="0">
              <a:solidFill>
                <a:srgbClr val="434343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129615813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36"/>
          <p:cNvSpPr txBox="1">
            <a:spLocks noGrp="1"/>
          </p:cNvSpPr>
          <p:nvPr>
            <p:ph type="title"/>
          </p:nvPr>
        </p:nvSpPr>
        <p:spPr>
          <a:xfrm>
            <a:off x="507331" y="291515"/>
            <a:ext cx="68661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200" dirty="0"/>
              <a:t>Referencias</a:t>
            </a:r>
            <a:endParaRPr sz="3200" dirty="0"/>
          </a:p>
        </p:txBody>
      </p:sp>
      <p:sp>
        <p:nvSpPr>
          <p:cNvPr id="373" name="Google Shape;373;p3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  <p:grpSp>
        <p:nvGrpSpPr>
          <p:cNvPr id="374" name="Google Shape;374;p36"/>
          <p:cNvGrpSpPr/>
          <p:nvPr/>
        </p:nvGrpSpPr>
        <p:grpSpPr>
          <a:xfrm>
            <a:off x="8026407" y="156834"/>
            <a:ext cx="863978" cy="798681"/>
            <a:chOff x="5975075" y="2327500"/>
            <a:chExt cx="420100" cy="388350"/>
          </a:xfrm>
        </p:grpSpPr>
        <p:sp>
          <p:nvSpPr>
            <p:cNvPr id="375" name="Google Shape;375;p36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chemeClr val="bg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36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chemeClr val="bg2">
                <a:lumMod val="60000"/>
                <a:lumOff val="4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D7255F-0AA5-467A-800A-5509CB18C0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0144" y="820833"/>
            <a:ext cx="8246525" cy="4031152"/>
          </a:xfrm>
        </p:spPr>
        <p:txBody>
          <a:bodyPr/>
          <a:lstStyle/>
          <a:p>
            <a:pPr marL="114300" indent="0">
              <a:buNone/>
            </a:pPr>
            <a:r>
              <a:rPr lang="es-CL" sz="1200" dirty="0"/>
              <a:t>[1] </a:t>
            </a:r>
            <a:r>
              <a:rPr lang="es-ES" sz="1200" dirty="0"/>
              <a:t>Proyecto Final Área Imágenes. Publicación en Material Docente, curso EL5206 - Laboratorio de Inteligencia Computacional y Robótica.</a:t>
            </a:r>
          </a:p>
          <a:p>
            <a:pPr marL="114300" indent="0">
              <a:buNone/>
            </a:pPr>
            <a:r>
              <a:rPr lang="es-ES" sz="1200" dirty="0"/>
              <a:t>[2] </a:t>
            </a:r>
            <a:r>
              <a:rPr lang="fr-FR" sz="1200" dirty="0"/>
              <a:t>A content-</a:t>
            </a:r>
            <a:r>
              <a:rPr lang="fr-FR" sz="1200" dirty="0" err="1"/>
              <a:t>based</a:t>
            </a:r>
            <a:r>
              <a:rPr lang="fr-FR" sz="1200" dirty="0"/>
              <a:t> image </a:t>
            </a:r>
            <a:r>
              <a:rPr lang="fr-FR" sz="1200" dirty="0" err="1"/>
              <a:t>retrieval</a:t>
            </a:r>
            <a:r>
              <a:rPr lang="fr-FR" sz="1200" dirty="0"/>
              <a:t> (CBIR) system, </a:t>
            </a:r>
            <a:r>
              <a:rPr lang="fr-FR" sz="1200" dirty="0" err="1"/>
              <a:t>pochic</a:t>
            </a:r>
            <a:r>
              <a:rPr lang="fr-FR" sz="1200" dirty="0"/>
              <a:t> [Online]. Disponible en: </a:t>
            </a:r>
            <a:r>
              <a:rPr lang="fr-FR" sz="1200" dirty="0">
                <a:hlinkClick r:id="rId3"/>
              </a:rPr>
              <a:t>https://github.com/pochih/CBIR</a:t>
            </a:r>
            <a:endParaRPr lang="fr-FR" sz="1200" dirty="0"/>
          </a:p>
          <a:p>
            <a:pPr marL="114300" indent="0">
              <a:buNone/>
            </a:pPr>
            <a:r>
              <a:rPr lang="fr-FR" sz="1200" dirty="0"/>
              <a:t>[3] Satya </a:t>
            </a:r>
            <a:r>
              <a:rPr lang="fr-FR" sz="1200" dirty="0" err="1"/>
              <a:t>Mallick</a:t>
            </a:r>
            <a:r>
              <a:rPr lang="fr-FR" sz="1200" dirty="0"/>
              <a:t>, \</a:t>
            </a:r>
            <a:r>
              <a:rPr lang="fr-FR" sz="1200" dirty="0" err="1"/>
              <a:t>textit</a:t>
            </a:r>
            <a:r>
              <a:rPr lang="fr-FR" sz="1200" dirty="0"/>
              <a:t>{</a:t>
            </a:r>
            <a:r>
              <a:rPr lang="fr-FR" sz="1200" dirty="0" err="1"/>
              <a:t>Histogram</a:t>
            </a:r>
            <a:r>
              <a:rPr lang="fr-FR" sz="1200" dirty="0"/>
              <a:t> of </a:t>
            </a:r>
            <a:r>
              <a:rPr lang="fr-FR" sz="1200" dirty="0" err="1"/>
              <a:t>Oriented</a:t>
            </a:r>
            <a:r>
              <a:rPr lang="fr-FR" sz="1200" dirty="0"/>
              <a:t> Gradients}, </a:t>
            </a:r>
            <a:r>
              <a:rPr lang="fr-FR" sz="1200" dirty="0" err="1"/>
              <a:t>Learn</a:t>
            </a:r>
            <a:r>
              <a:rPr lang="fr-FR" sz="1200" dirty="0"/>
              <a:t> </a:t>
            </a:r>
            <a:r>
              <a:rPr lang="fr-FR" sz="1200" dirty="0" err="1"/>
              <a:t>OpenCV</a:t>
            </a:r>
            <a:r>
              <a:rPr lang="fr-FR" sz="1200" dirty="0"/>
              <a:t> [Online]. Disponible en: </a:t>
            </a:r>
            <a:r>
              <a:rPr lang="fr-FR" sz="1200" dirty="0">
                <a:hlinkClick r:id="rId4"/>
              </a:rPr>
              <a:t>https://www.learnopencv.com/histogram-of-oriented-gradients/#comments</a:t>
            </a:r>
            <a:endParaRPr lang="fr-FR" sz="1200" dirty="0"/>
          </a:p>
          <a:p>
            <a:pPr marL="114300" indent="0">
              <a:buNone/>
            </a:pPr>
            <a:r>
              <a:rPr lang="fr-FR" sz="1200" dirty="0"/>
              <a:t>[4] </a:t>
            </a:r>
            <a:r>
              <a:rPr lang="fr-FR" sz="1200" dirty="0" err="1"/>
              <a:t>scikit</a:t>
            </a:r>
            <a:r>
              <a:rPr lang="fr-FR" sz="1200" dirty="0"/>
              <a:t>-image [Online]. Disponible en: </a:t>
            </a:r>
            <a:r>
              <a:rPr lang="fr-FR" sz="1200" dirty="0">
                <a:hlinkClick r:id="rId5"/>
              </a:rPr>
              <a:t>http://scikit-image.org/docs/dev/api/skimage.feature.html#skimage.feature.hog</a:t>
            </a:r>
            <a:endParaRPr lang="fr-FR" sz="1200" dirty="0"/>
          </a:p>
          <a:p>
            <a:pPr marL="114300" indent="0">
              <a:buNone/>
            </a:pPr>
            <a:r>
              <a:rPr lang="fr-FR" sz="1200" dirty="0"/>
              <a:t>[5] </a:t>
            </a:r>
            <a:r>
              <a:rPr lang="fr-FR" sz="1200" dirty="0" err="1"/>
              <a:t>Jovic.M</a:t>
            </a:r>
            <a:r>
              <a:rPr lang="fr-FR" sz="1200" dirty="0"/>
              <a:t>, </a:t>
            </a:r>
            <a:r>
              <a:rPr lang="fr-FR" sz="1200" dirty="0" err="1"/>
              <a:t>Hatakeyana.Y</a:t>
            </a:r>
            <a:r>
              <a:rPr lang="fr-FR" sz="1200" dirty="0"/>
              <a:t>, </a:t>
            </a:r>
            <a:r>
              <a:rPr lang="fr-FR" sz="1200" dirty="0" err="1"/>
              <a:t>Dong.F,Hirota.K</a:t>
            </a:r>
            <a:r>
              <a:rPr lang="fr-FR" sz="1200" dirty="0"/>
              <a:t>, \</a:t>
            </a:r>
            <a:r>
              <a:rPr lang="fr-FR" sz="1200" dirty="0" err="1"/>
              <a:t>textit</a:t>
            </a:r>
            <a:r>
              <a:rPr lang="fr-FR" sz="1200" dirty="0"/>
              <a:t>{Image </a:t>
            </a:r>
            <a:r>
              <a:rPr lang="fr-FR" sz="1200" dirty="0" err="1"/>
              <a:t>Retrieval</a:t>
            </a:r>
            <a:r>
              <a:rPr lang="fr-FR" sz="1200" dirty="0"/>
              <a:t> </a:t>
            </a:r>
            <a:r>
              <a:rPr lang="fr-FR" sz="1200" dirty="0" err="1"/>
              <a:t>Based</a:t>
            </a:r>
            <a:r>
              <a:rPr lang="fr-FR" sz="1200" dirty="0"/>
              <a:t> on </a:t>
            </a:r>
            <a:r>
              <a:rPr lang="fr-FR" sz="1200" dirty="0" err="1"/>
              <a:t>Similatiry</a:t>
            </a:r>
            <a:r>
              <a:rPr lang="fr-FR" sz="1200" dirty="0"/>
              <a:t> Score Fusion </a:t>
            </a:r>
            <a:r>
              <a:rPr lang="fr-FR" sz="1200" dirty="0" err="1"/>
              <a:t>from</a:t>
            </a:r>
            <a:r>
              <a:rPr lang="fr-FR" sz="1200" dirty="0"/>
              <a:t> </a:t>
            </a:r>
            <a:r>
              <a:rPr lang="fr-FR" sz="1200" dirty="0" err="1"/>
              <a:t>Feature</a:t>
            </a:r>
            <a:r>
              <a:rPr lang="fr-FR" sz="1200" dirty="0"/>
              <a:t> </a:t>
            </a:r>
            <a:r>
              <a:rPr lang="fr-FR" sz="1200" dirty="0" err="1"/>
              <a:t>Similarity</a:t>
            </a:r>
            <a:r>
              <a:rPr lang="fr-FR" sz="1200" dirty="0"/>
              <a:t> </a:t>
            </a:r>
            <a:r>
              <a:rPr lang="fr-FR" sz="1200" dirty="0" err="1"/>
              <a:t>Ranking</a:t>
            </a:r>
            <a:r>
              <a:rPr lang="fr-FR" sz="1200" dirty="0"/>
              <a:t> List} In International </a:t>
            </a:r>
            <a:r>
              <a:rPr lang="fr-FR" sz="1200" dirty="0" err="1"/>
              <a:t>conference</a:t>
            </a:r>
            <a:r>
              <a:rPr lang="fr-FR" sz="1200" dirty="0"/>
              <a:t> on </a:t>
            </a:r>
            <a:r>
              <a:rPr lang="fr-FR" sz="1200" dirty="0" err="1"/>
              <a:t>Fuzzy</a:t>
            </a:r>
            <a:r>
              <a:rPr lang="fr-FR" sz="1200" dirty="0"/>
              <a:t> </a:t>
            </a:r>
            <a:r>
              <a:rPr lang="fr-FR" sz="1200" dirty="0" err="1"/>
              <a:t>Systems</a:t>
            </a:r>
            <a:r>
              <a:rPr lang="fr-FR" sz="1200" dirty="0"/>
              <a:t> and </a:t>
            </a:r>
            <a:r>
              <a:rPr lang="fr-FR" sz="1200" dirty="0" err="1"/>
              <a:t>Knowledge</a:t>
            </a:r>
            <a:r>
              <a:rPr lang="fr-FR" sz="1200" dirty="0"/>
              <a:t> Discovery (pp. 461-470). Springer, Berlin, Heidelberg.</a:t>
            </a:r>
          </a:p>
          <a:p>
            <a:pPr marL="114300" indent="0">
              <a:buNone/>
            </a:pPr>
            <a:r>
              <a:rPr lang="fr-FR" sz="1200" dirty="0"/>
              <a:t>[6] </a:t>
            </a:r>
            <a:r>
              <a:rPr lang="fr-FR" sz="1200" dirty="0" err="1"/>
              <a:t>Shukla.J,Vania.Jignesh</a:t>
            </a:r>
            <a:r>
              <a:rPr lang="fr-FR" sz="1200" dirty="0"/>
              <a:t>, \</a:t>
            </a:r>
            <a:r>
              <a:rPr lang="fr-FR" sz="1200" dirty="0" err="1"/>
              <a:t>textit</a:t>
            </a:r>
            <a:r>
              <a:rPr lang="fr-FR" sz="1200" dirty="0"/>
              <a:t>{A Survey on CBIR </a:t>
            </a:r>
            <a:r>
              <a:rPr lang="fr-FR" sz="1200" dirty="0" err="1"/>
              <a:t>Features</a:t>
            </a:r>
            <a:r>
              <a:rPr lang="fr-FR" sz="1200" dirty="0"/>
              <a:t> Extraction Techniques}, International Journal Of Engineering And Computer Science ISSN:2319-7242. Dec.2014.</a:t>
            </a:r>
            <a:endParaRPr lang="es-CL" sz="12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7"/>
          <p:cNvSpPr txBox="1">
            <a:spLocks noGrp="1"/>
          </p:cNvSpPr>
          <p:nvPr>
            <p:ph type="title"/>
          </p:nvPr>
        </p:nvSpPr>
        <p:spPr>
          <a:xfrm>
            <a:off x="646751" y="465762"/>
            <a:ext cx="68661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200" dirty="0"/>
              <a:t>Selección de características</a:t>
            </a:r>
            <a:endParaRPr sz="3200" dirty="0"/>
          </a:p>
        </p:txBody>
      </p:sp>
      <p:sp>
        <p:nvSpPr>
          <p:cNvPr id="103" name="Google Shape;103;p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21" name="Google Shape;102;p17">
            <a:extLst>
              <a:ext uri="{FF2B5EF4-FFF2-40B4-BE49-F238E27FC236}">
                <a16:creationId xmlns:a16="http://schemas.microsoft.com/office/drawing/2014/main" id="{C91F96A2-ECF1-49A9-9B03-E7888F76666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47480" y="1020495"/>
            <a:ext cx="7193270" cy="236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-457200"/>
            <a:r>
              <a:rPr lang="es-CL" dirty="0"/>
              <a:t>Obtención de histogramas para las distintas figuras.</a:t>
            </a:r>
          </a:p>
          <a:p>
            <a:pPr indent="-457200"/>
            <a:r>
              <a:rPr lang="es-CL" dirty="0"/>
              <a:t>Diferentes metodologías para selección de características</a:t>
            </a:r>
            <a:endParaRPr lang="es-CL" sz="2000" dirty="0"/>
          </a:p>
          <a:p>
            <a:pPr lvl="1" indent="-457200"/>
            <a:r>
              <a:rPr lang="es-CL" sz="2000" dirty="0"/>
              <a:t>Divisiones rectangulares o irregulares.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000" dirty="0"/>
          </a:p>
        </p:txBody>
      </p:sp>
      <p:grpSp>
        <p:nvGrpSpPr>
          <p:cNvPr id="9" name="Google Shape;544;p38">
            <a:extLst>
              <a:ext uri="{FF2B5EF4-FFF2-40B4-BE49-F238E27FC236}">
                <a16:creationId xmlns:a16="http://schemas.microsoft.com/office/drawing/2014/main" id="{2EA08D8C-E59C-4727-BE7D-A094F670BED0}"/>
              </a:ext>
            </a:extLst>
          </p:cNvPr>
          <p:cNvGrpSpPr/>
          <p:nvPr/>
        </p:nvGrpSpPr>
        <p:grpSpPr>
          <a:xfrm>
            <a:off x="8005487" y="150833"/>
            <a:ext cx="1038501" cy="656411"/>
            <a:chOff x="3241525" y="3039450"/>
            <a:chExt cx="494600" cy="312625"/>
          </a:xfrm>
          <a:solidFill>
            <a:srgbClr val="82B1E5"/>
          </a:solidFill>
        </p:grpSpPr>
        <p:sp>
          <p:nvSpPr>
            <p:cNvPr id="10" name="Google Shape;545;p38">
              <a:extLst>
                <a:ext uri="{FF2B5EF4-FFF2-40B4-BE49-F238E27FC236}">
                  <a16:creationId xmlns:a16="http://schemas.microsoft.com/office/drawing/2014/main" id="{FB46CE9D-169A-4290-8904-9DB54BC24622}"/>
                </a:ext>
              </a:extLst>
            </p:cNvPr>
            <p:cNvSpPr/>
            <p:nvPr/>
          </p:nvSpPr>
          <p:spPr>
            <a:xfrm>
              <a:off x="3241525" y="3039450"/>
              <a:ext cx="494600" cy="312625"/>
            </a:xfrm>
            <a:custGeom>
              <a:avLst/>
              <a:gdLst/>
              <a:ahLst/>
              <a:cxnLst/>
              <a:rect l="l" t="t" r="r" b="b"/>
              <a:pathLst>
                <a:path w="19784" h="12505" extrusionOk="0">
                  <a:moveTo>
                    <a:pt x="9892" y="977"/>
                  </a:moveTo>
                  <a:lnTo>
                    <a:pt x="10356" y="1001"/>
                  </a:lnTo>
                  <a:lnTo>
                    <a:pt x="10796" y="1050"/>
                  </a:lnTo>
                  <a:lnTo>
                    <a:pt x="11235" y="1124"/>
                  </a:lnTo>
                  <a:lnTo>
                    <a:pt x="11675" y="1221"/>
                  </a:lnTo>
                  <a:lnTo>
                    <a:pt x="12090" y="1343"/>
                  </a:lnTo>
                  <a:lnTo>
                    <a:pt x="12505" y="1490"/>
                  </a:lnTo>
                  <a:lnTo>
                    <a:pt x="12920" y="1661"/>
                  </a:lnTo>
                  <a:lnTo>
                    <a:pt x="13311" y="1832"/>
                  </a:lnTo>
                  <a:lnTo>
                    <a:pt x="13702" y="2027"/>
                  </a:lnTo>
                  <a:lnTo>
                    <a:pt x="14068" y="2223"/>
                  </a:lnTo>
                  <a:lnTo>
                    <a:pt x="14752" y="2662"/>
                  </a:lnTo>
                  <a:lnTo>
                    <a:pt x="15412" y="3126"/>
                  </a:lnTo>
                  <a:lnTo>
                    <a:pt x="15973" y="3590"/>
                  </a:lnTo>
                  <a:lnTo>
                    <a:pt x="16462" y="4005"/>
                  </a:lnTo>
                  <a:lnTo>
                    <a:pt x="16901" y="4421"/>
                  </a:lnTo>
                  <a:lnTo>
                    <a:pt x="17292" y="4811"/>
                  </a:lnTo>
                  <a:lnTo>
                    <a:pt x="17634" y="5178"/>
                  </a:lnTo>
                  <a:lnTo>
                    <a:pt x="18196" y="5813"/>
                  </a:lnTo>
                  <a:lnTo>
                    <a:pt x="18562" y="6252"/>
                  </a:lnTo>
                  <a:lnTo>
                    <a:pt x="18196" y="6692"/>
                  </a:lnTo>
                  <a:lnTo>
                    <a:pt x="17634" y="7327"/>
                  </a:lnTo>
                  <a:lnTo>
                    <a:pt x="17292" y="7693"/>
                  </a:lnTo>
                  <a:lnTo>
                    <a:pt x="16901" y="8084"/>
                  </a:lnTo>
                  <a:lnTo>
                    <a:pt x="16462" y="8499"/>
                  </a:lnTo>
                  <a:lnTo>
                    <a:pt x="15973" y="8915"/>
                  </a:lnTo>
                  <a:lnTo>
                    <a:pt x="15412" y="9379"/>
                  </a:lnTo>
                  <a:lnTo>
                    <a:pt x="14752" y="9843"/>
                  </a:lnTo>
                  <a:lnTo>
                    <a:pt x="14068" y="10282"/>
                  </a:lnTo>
                  <a:lnTo>
                    <a:pt x="13702" y="10478"/>
                  </a:lnTo>
                  <a:lnTo>
                    <a:pt x="13311" y="10673"/>
                  </a:lnTo>
                  <a:lnTo>
                    <a:pt x="12920" y="10844"/>
                  </a:lnTo>
                  <a:lnTo>
                    <a:pt x="12505" y="11015"/>
                  </a:lnTo>
                  <a:lnTo>
                    <a:pt x="12090" y="11161"/>
                  </a:lnTo>
                  <a:lnTo>
                    <a:pt x="11675" y="11284"/>
                  </a:lnTo>
                  <a:lnTo>
                    <a:pt x="11235" y="11381"/>
                  </a:lnTo>
                  <a:lnTo>
                    <a:pt x="10796" y="11455"/>
                  </a:lnTo>
                  <a:lnTo>
                    <a:pt x="10356" y="11503"/>
                  </a:lnTo>
                  <a:lnTo>
                    <a:pt x="9892" y="11528"/>
                  </a:lnTo>
                  <a:lnTo>
                    <a:pt x="9477" y="11528"/>
                  </a:lnTo>
                  <a:lnTo>
                    <a:pt x="9086" y="11479"/>
                  </a:lnTo>
                  <a:lnTo>
                    <a:pt x="8695" y="11430"/>
                  </a:lnTo>
                  <a:lnTo>
                    <a:pt x="8304" y="11332"/>
                  </a:lnTo>
                  <a:lnTo>
                    <a:pt x="7914" y="11235"/>
                  </a:lnTo>
                  <a:lnTo>
                    <a:pt x="7523" y="11113"/>
                  </a:lnTo>
                  <a:lnTo>
                    <a:pt x="7157" y="10990"/>
                  </a:lnTo>
                  <a:lnTo>
                    <a:pt x="6790" y="10844"/>
                  </a:lnTo>
                  <a:lnTo>
                    <a:pt x="6448" y="10673"/>
                  </a:lnTo>
                  <a:lnTo>
                    <a:pt x="6082" y="10502"/>
                  </a:lnTo>
                  <a:lnTo>
                    <a:pt x="5423" y="10111"/>
                  </a:lnTo>
                  <a:lnTo>
                    <a:pt x="4788" y="9696"/>
                  </a:lnTo>
                  <a:lnTo>
                    <a:pt x="4201" y="9232"/>
                  </a:lnTo>
                  <a:lnTo>
                    <a:pt x="3640" y="8792"/>
                  </a:lnTo>
                  <a:lnTo>
                    <a:pt x="3127" y="8328"/>
                  </a:lnTo>
                  <a:lnTo>
                    <a:pt x="2663" y="7889"/>
                  </a:lnTo>
                  <a:lnTo>
                    <a:pt x="2272" y="7474"/>
                  </a:lnTo>
                  <a:lnTo>
                    <a:pt x="1613" y="6741"/>
                  </a:lnTo>
                  <a:lnTo>
                    <a:pt x="1222" y="6252"/>
                  </a:lnTo>
                  <a:lnTo>
                    <a:pt x="1613" y="5764"/>
                  </a:lnTo>
                  <a:lnTo>
                    <a:pt x="2272" y="5031"/>
                  </a:lnTo>
                  <a:lnTo>
                    <a:pt x="2663" y="4616"/>
                  </a:lnTo>
                  <a:lnTo>
                    <a:pt x="3127" y="4176"/>
                  </a:lnTo>
                  <a:lnTo>
                    <a:pt x="3640" y="3712"/>
                  </a:lnTo>
                  <a:lnTo>
                    <a:pt x="4201" y="3273"/>
                  </a:lnTo>
                  <a:lnTo>
                    <a:pt x="4788" y="2833"/>
                  </a:lnTo>
                  <a:lnTo>
                    <a:pt x="5423" y="2394"/>
                  </a:lnTo>
                  <a:lnTo>
                    <a:pt x="6082" y="2003"/>
                  </a:lnTo>
                  <a:lnTo>
                    <a:pt x="6448" y="1832"/>
                  </a:lnTo>
                  <a:lnTo>
                    <a:pt x="6790" y="1661"/>
                  </a:lnTo>
                  <a:lnTo>
                    <a:pt x="7157" y="1514"/>
                  </a:lnTo>
                  <a:lnTo>
                    <a:pt x="7523" y="1392"/>
                  </a:lnTo>
                  <a:lnTo>
                    <a:pt x="7914" y="1270"/>
                  </a:lnTo>
                  <a:lnTo>
                    <a:pt x="8304" y="1172"/>
                  </a:lnTo>
                  <a:lnTo>
                    <a:pt x="8695" y="1075"/>
                  </a:lnTo>
                  <a:lnTo>
                    <a:pt x="9086" y="1026"/>
                  </a:lnTo>
                  <a:lnTo>
                    <a:pt x="9477" y="977"/>
                  </a:lnTo>
                  <a:close/>
                  <a:moveTo>
                    <a:pt x="9892" y="0"/>
                  </a:moveTo>
                  <a:lnTo>
                    <a:pt x="9404" y="25"/>
                  </a:lnTo>
                  <a:lnTo>
                    <a:pt x="8915" y="73"/>
                  </a:lnTo>
                  <a:lnTo>
                    <a:pt x="8451" y="147"/>
                  </a:lnTo>
                  <a:lnTo>
                    <a:pt x="7963" y="244"/>
                  </a:lnTo>
                  <a:lnTo>
                    <a:pt x="7523" y="366"/>
                  </a:lnTo>
                  <a:lnTo>
                    <a:pt x="7059" y="513"/>
                  </a:lnTo>
                  <a:lnTo>
                    <a:pt x="6619" y="684"/>
                  </a:lnTo>
                  <a:lnTo>
                    <a:pt x="6204" y="879"/>
                  </a:lnTo>
                  <a:lnTo>
                    <a:pt x="5765" y="1075"/>
                  </a:lnTo>
                  <a:lnTo>
                    <a:pt x="5374" y="1295"/>
                  </a:lnTo>
                  <a:lnTo>
                    <a:pt x="4959" y="1539"/>
                  </a:lnTo>
                  <a:lnTo>
                    <a:pt x="4592" y="1783"/>
                  </a:lnTo>
                  <a:lnTo>
                    <a:pt x="3860" y="2296"/>
                  </a:lnTo>
                  <a:lnTo>
                    <a:pt x="3176" y="2833"/>
                  </a:lnTo>
                  <a:lnTo>
                    <a:pt x="2565" y="3370"/>
                  </a:lnTo>
                  <a:lnTo>
                    <a:pt x="2028" y="3883"/>
                  </a:lnTo>
                  <a:lnTo>
                    <a:pt x="1539" y="4372"/>
                  </a:lnTo>
                  <a:lnTo>
                    <a:pt x="1149" y="4836"/>
                  </a:lnTo>
                  <a:lnTo>
                    <a:pt x="562" y="5520"/>
                  </a:lnTo>
                  <a:lnTo>
                    <a:pt x="318" y="5837"/>
                  </a:lnTo>
                  <a:lnTo>
                    <a:pt x="1" y="6252"/>
                  </a:lnTo>
                  <a:lnTo>
                    <a:pt x="318" y="6668"/>
                  </a:lnTo>
                  <a:lnTo>
                    <a:pt x="562" y="6985"/>
                  </a:lnTo>
                  <a:lnTo>
                    <a:pt x="1149" y="7669"/>
                  </a:lnTo>
                  <a:lnTo>
                    <a:pt x="1539" y="8133"/>
                  </a:lnTo>
                  <a:lnTo>
                    <a:pt x="2028" y="8621"/>
                  </a:lnTo>
                  <a:lnTo>
                    <a:pt x="2565" y="9134"/>
                  </a:lnTo>
                  <a:lnTo>
                    <a:pt x="3176" y="9672"/>
                  </a:lnTo>
                  <a:lnTo>
                    <a:pt x="3860" y="10209"/>
                  </a:lnTo>
                  <a:lnTo>
                    <a:pt x="4592" y="10722"/>
                  </a:lnTo>
                  <a:lnTo>
                    <a:pt x="4959" y="10966"/>
                  </a:lnTo>
                  <a:lnTo>
                    <a:pt x="5374" y="11210"/>
                  </a:lnTo>
                  <a:lnTo>
                    <a:pt x="5765" y="11430"/>
                  </a:lnTo>
                  <a:lnTo>
                    <a:pt x="6204" y="11625"/>
                  </a:lnTo>
                  <a:lnTo>
                    <a:pt x="6619" y="11821"/>
                  </a:lnTo>
                  <a:lnTo>
                    <a:pt x="7059" y="11992"/>
                  </a:lnTo>
                  <a:lnTo>
                    <a:pt x="7523" y="12138"/>
                  </a:lnTo>
                  <a:lnTo>
                    <a:pt x="7963" y="12260"/>
                  </a:lnTo>
                  <a:lnTo>
                    <a:pt x="8451" y="12358"/>
                  </a:lnTo>
                  <a:lnTo>
                    <a:pt x="8915" y="12431"/>
                  </a:lnTo>
                  <a:lnTo>
                    <a:pt x="9404" y="12480"/>
                  </a:lnTo>
                  <a:lnTo>
                    <a:pt x="9892" y="12505"/>
                  </a:lnTo>
                  <a:lnTo>
                    <a:pt x="10380" y="12480"/>
                  </a:lnTo>
                  <a:lnTo>
                    <a:pt x="10869" y="12431"/>
                  </a:lnTo>
                  <a:lnTo>
                    <a:pt x="11333" y="12358"/>
                  </a:lnTo>
                  <a:lnTo>
                    <a:pt x="11821" y="12260"/>
                  </a:lnTo>
                  <a:lnTo>
                    <a:pt x="12261" y="12138"/>
                  </a:lnTo>
                  <a:lnTo>
                    <a:pt x="12725" y="11992"/>
                  </a:lnTo>
                  <a:lnTo>
                    <a:pt x="13165" y="11821"/>
                  </a:lnTo>
                  <a:lnTo>
                    <a:pt x="13580" y="11625"/>
                  </a:lnTo>
                  <a:lnTo>
                    <a:pt x="14019" y="11430"/>
                  </a:lnTo>
                  <a:lnTo>
                    <a:pt x="14410" y="11210"/>
                  </a:lnTo>
                  <a:lnTo>
                    <a:pt x="14825" y="10966"/>
                  </a:lnTo>
                  <a:lnTo>
                    <a:pt x="15192" y="10722"/>
                  </a:lnTo>
                  <a:lnTo>
                    <a:pt x="15924" y="10209"/>
                  </a:lnTo>
                  <a:lnTo>
                    <a:pt x="16608" y="9672"/>
                  </a:lnTo>
                  <a:lnTo>
                    <a:pt x="17219" y="9134"/>
                  </a:lnTo>
                  <a:lnTo>
                    <a:pt x="17756" y="8621"/>
                  </a:lnTo>
                  <a:lnTo>
                    <a:pt x="18245" y="8133"/>
                  </a:lnTo>
                  <a:lnTo>
                    <a:pt x="18635" y="7669"/>
                  </a:lnTo>
                  <a:lnTo>
                    <a:pt x="19222" y="6985"/>
                  </a:lnTo>
                  <a:lnTo>
                    <a:pt x="19466" y="6668"/>
                  </a:lnTo>
                  <a:lnTo>
                    <a:pt x="19783" y="6252"/>
                  </a:lnTo>
                  <a:lnTo>
                    <a:pt x="19466" y="5837"/>
                  </a:lnTo>
                  <a:lnTo>
                    <a:pt x="19222" y="5520"/>
                  </a:lnTo>
                  <a:lnTo>
                    <a:pt x="18635" y="4836"/>
                  </a:lnTo>
                  <a:lnTo>
                    <a:pt x="18245" y="4372"/>
                  </a:lnTo>
                  <a:lnTo>
                    <a:pt x="17756" y="3883"/>
                  </a:lnTo>
                  <a:lnTo>
                    <a:pt x="17219" y="3370"/>
                  </a:lnTo>
                  <a:lnTo>
                    <a:pt x="16608" y="2833"/>
                  </a:lnTo>
                  <a:lnTo>
                    <a:pt x="15924" y="2296"/>
                  </a:lnTo>
                  <a:lnTo>
                    <a:pt x="15192" y="1783"/>
                  </a:lnTo>
                  <a:lnTo>
                    <a:pt x="14825" y="1539"/>
                  </a:lnTo>
                  <a:lnTo>
                    <a:pt x="14410" y="1295"/>
                  </a:lnTo>
                  <a:lnTo>
                    <a:pt x="14019" y="1075"/>
                  </a:lnTo>
                  <a:lnTo>
                    <a:pt x="13580" y="879"/>
                  </a:lnTo>
                  <a:lnTo>
                    <a:pt x="13165" y="684"/>
                  </a:lnTo>
                  <a:lnTo>
                    <a:pt x="12725" y="513"/>
                  </a:lnTo>
                  <a:lnTo>
                    <a:pt x="12261" y="366"/>
                  </a:lnTo>
                  <a:lnTo>
                    <a:pt x="11821" y="244"/>
                  </a:lnTo>
                  <a:lnTo>
                    <a:pt x="11333" y="147"/>
                  </a:lnTo>
                  <a:lnTo>
                    <a:pt x="10869" y="73"/>
                  </a:lnTo>
                  <a:lnTo>
                    <a:pt x="10380" y="25"/>
                  </a:lnTo>
                  <a:lnTo>
                    <a:pt x="989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82B1E5"/>
                </a:solidFill>
              </a:endParaRPr>
            </a:p>
          </p:txBody>
        </p:sp>
        <p:sp>
          <p:nvSpPr>
            <p:cNvPr id="11" name="Google Shape;546;p38">
              <a:extLst>
                <a:ext uri="{FF2B5EF4-FFF2-40B4-BE49-F238E27FC236}">
                  <a16:creationId xmlns:a16="http://schemas.microsoft.com/office/drawing/2014/main" id="{BE4F9495-16E9-4370-A85C-4B1B4AF749A2}"/>
                </a:ext>
              </a:extLst>
            </p:cNvPr>
            <p:cNvSpPr/>
            <p:nvPr/>
          </p:nvSpPr>
          <p:spPr>
            <a:xfrm>
              <a:off x="3384400" y="3091350"/>
              <a:ext cx="208850" cy="208825"/>
            </a:xfrm>
            <a:custGeom>
              <a:avLst/>
              <a:gdLst/>
              <a:ahLst/>
              <a:cxnLst/>
              <a:rect l="l" t="t" r="r" b="b"/>
              <a:pathLst>
                <a:path w="8354" h="8353" extrusionOk="0">
                  <a:moveTo>
                    <a:pt x="4177" y="0"/>
                  </a:moveTo>
                  <a:lnTo>
                    <a:pt x="3762" y="24"/>
                  </a:lnTo>
                  <a:lnTo>
                    <a:pt x="3347" y="73"/>
                  </a:lnTo>
                  <a:lnTo>
                    <a:pt x="2931" y="195"/>
                  </a:lnTo>
                  <a:lnTo>
                    <a:pt x="2541" y="318"/>
                  </a:lnTo>
                  <a:lnTo>
                    <a:pt x="2174" y="513"/>
                  </a:lnTo>
                  <a:lnTo>
                    <a:pt x="1832" y="708"/>
                  </a:lnTo>
                  <a:lnTo>
                    <a:pt x="1515" y="953"/>
                  </a:lnTo>
                  <a:lnTo>
                    <a:pt x="1222" y="1221"/>
                  </a:lnTo>
                  <a:lnTo>
                    <a:pt x="953" y="1514"/>
                  </a:lnTo>
                  <a:lnTo>
                    <a:pt x="709" y="1832"/>
                  </a:lnTo>
                  <a:lnTo>
                    <a:pt x="514" y="2174"/>
                  </a:lnTo>
                  <a:lnTo>
                    <a:pt x="318" y="2540"/>
                  </a:lnTo>
                  <a:lnTo>
                    <a:pt x="196" y="2931"/>
                  </a:lnTo>
                  <a:lnTo>
                    <a:pt x="74" y="3346"/>
                  </a:lnTo>
                  <a:lnTo>
                    <a:pt x="25" y="3761"/>
                  </a:lnTo>
                  <a:lnTo>
                    <a:pt x="1" y="4176"/>
                  </a:lnTo>
                  <a:lnTo>
                    <a:pt x="25" y="4592"/>
                  </a:lnTo>
                  <a:lnTo>
                    <a:pt x="74" y="5007"/>
                  </a:lnTo>
                  <a:lnTo>
                    <a:pt x="196" y="5422"/>
                  </a:lnTo>
                  <a:lnTo>
                    <a:pt x="318" y="5813"/>
                  </a:lnTo>
                  <a:lnTo>
                    <a:pt x="514" y="6179"/>
                  </a:lnTo>
                  <a:lnTo>
                    <a:pt x="709" y="6521"/>
                  </a:lnTo>
                  <a:lnTo>
                    <a:pt x="953" y="6839"/>
                  </a:lnTo>
                  <a:lnTo>
                    <a:pt x="1222" y="7132"/>
                  </a:lnTo>
                  <a:lnTo>
                    <a:pt x="1515" y="7400"/>
                  </a:lnTo>
                  <a:lnTo>
                    <a:pt x="1832" y="7644"/>
                  </a:lnTo>
                  <a:lnTo>
                    <a:pt x="2174" y="7840"/>
                  </a:lnTo>
                  <a:lnTo>
                    <a:pt x="2541" y="8035"/>
                  </a:lnTo>
                  <a:lnTo>
                    <a:pt x="2931" y="8157"/>
                  </a:lnTo>
                  <a:lnTo>
                    <a:pt x="3347" y="8279"/>
                  </a:lnTo>
                  <a:lnTo>
                    <a:pt x="3762" y="8328"/>
                  </a:lnTo>
                  <a:lnTo>
                    <a:pt x="4177" y="8353"/>
                  </a:lnTo>
                  <a:lnTo>
                    <a:pt x="4592" y="8328"/>
                  </a:lnTo>
                  <a:lnTo>
                    <a:pt x="5007" y="8279"/>
                  </a:lnTo>
                  <a:lnTo>
                    <a:pt x="5423" y="8157"/>
                  </a:lnTo>
                  <a:lnTo>
                    <a:pt x="5813" y="8035"/>
                  </a:lnTo>
                  <a:lnTo>
                    <a:pt x="6180" y="7840"/>
                  </a:lnTo>
                  <a:lnTo>
                    <a:pt x="6522" y="7644"/>
                  </a:lnTo>
                  <a:lnTo>
                    <a:pt x="6839" y="7400"/>
                  </a:lnTo>
                  <a:lnTo>
                    <a:pt x="7132" y="7132"/>
                  </a:lnTo>
                  <a:lnTo>
                    <a:pt x="7401" y="6839"/>
                  </a:lnTo>
                  <a:lnTo>
                    <a:pt x="7645" y="6521"/>
                  </a:lnTo>
                  <a:lnTo>
                    <a:pt x="7840" y="6179"/>
                  </a:lnTo>
                  <a:lnTo>
                    <a:pt x="8036" y="5813"/>
                  </a:lnTo>
                  <a:lnTo>
                    <a:pt x="8158" y="5422"/>
                  </a:lnTo>
                  <a:lnTo>
                    <a:pt x="8280" y="5007"/>
                  </a:lnTo>
                  <a:lnTo>
                    <a:pt x="8329" y="4592"/>
                  </a:lnTo>
                  <a:lnTo>
                    <a:pt x="8353" y="4176"/>
                  </a:lnTo>
                  <a:lnTo>
                    <a:pt x="8329" y="3737"/>
                  </a:lnTo>
                  <a:lnTo>
                    <a:pt x="8256" y="3297"/>
                  </a:lnTo>
                  <a:lnTo>
                    <a:pt x="8134" y="3517"/>
                  </a:lnTo>
                  <a:lnTo>
                    <a:pt x="8011" y="3688"/>
                  </a:lnTo>
                  <a:lnTo>
                    <a:pt x="7840" y="3859"/>
                  </a:lnTo>
                  <a:lnTo>
                    <a:pt x="7645" y="4005"/>
                  </a:lnTo>
                  <a:lnTo>
                    <a:pt x="7425" y="4128"/>
                  </a:lnTo>
                  <a:lnTo>
                    <a:pt x="7205" y="4201"/>
                  </a:lnTo>
                  <a:lnTo>
                    <a:pt x="6961" y="4250"/>
                  </a:lnTo>
                  <a:lnTo>
                    <a:pt x="6717" y="4274"/>
                  </a:lnTo>
                  <a:lnTo>
                    <a:pt x="6546" y="4274"/>
                  </a:lnTo>
                  <a:lnTo>
                    <a:pt x="6375" y="4250"/>
                  </a:lnTo>
                  <a:lnTo>
                    <a:pt x="6204" y="4201"/>
                  </a:lnTo>
                  <a:lnTo>
                    <a:pt x="6058" y="4152"/>
                  </a:lnTo>
                  <a:lnTo>
                    <a:pt x="5887" y="4079"/>
                  </a:lnTo>
                  <a:lnTo>
                    <a:pt x="5764" y="3981"/>
                  </a:lnTo>
                  <a:lnTo>
                    <a:pt x="5618" y="3883"/>
                  </a:lnTo>
                  <a:lnTo>
                    <a:pt x="5496" y="3786"/>
                  </a:lnTo>
                  <a:lnTo>
                    <a:pt x="5398" y="3664"/>
                  </a:lnTo>
                  <a:lnTo>
                    <a:pt x="5300" y="3517"/>
                  </a:lnTo>
                  <a:lnTo>
                    <a:pt x="5203" y="3395"/>
                  </a:lnTo>
                  <a:lnTo>
                    <a:pt x="5129" y="3224"/>
                  </a:lnTo>
                  <a:lnTo>
                    <a:pt x="5081" y="3077"/>
                  </a:lnTo>
                  <a:lnTo>
                    <a:pt x="5032" y="2906"/>
                  </a:lnTo>
                  <a:lnTo>
                    <a:pt x="5007" y="2735"/>
                  </a:lnTo>
                  <a:lnTo>
                    <a:pt x="5007" y="2564"/>
                  </a:lnTo>
                  <a:lnTo>
                    <a:pt x="5007" y="2394"/>
                  </a:lnTo>
                  <a:lnTo>
                    <a:pt x="5032" y="2223"/>
                  </a:lnTo>
                  <a:lnTo>
                    <a:pt x="5081" y="2052"/>
                  </a:lnTo>
                  <a:lnTo>
                    <a:pt x="5129" y="1905"/>
                  </a:lnTo>
                  <a:lnTo>
                    <a:pt x="5203" y="1759"/>
                  </a:lnTo>
                  <a:lnTo>
                    <a:pt x="5300" y="1612"/>
                  </a:lnTo>
                  <a:lnTo>
                    <a:pt x="5398" y="1490"/>
                  </a:lnTo>
                  <a:lnTo>
                    <a:pt x="5496" y="1368"/>
                  </a:lnTo>
                  <a:lnTo>
                    <a:pt x="5618" y="1246"/>
                  </a:lnTo>
                  <a:lnTo>
                    <a:pt x="5764" y="1148"/>
                  </a:lnTo>
                  <a:lnTo>
                    <a:pt x="5887" y="1075"/>
                  </a:lnTo>
                  <a:lnTo>
                    <a:pt x="6033" y="1001"/>
                  </a:lnTo>
                  <a:lnTo>
                    <a:pt x="6204" y="928"/>
                  </a:lnTo>
                  <a:lnTo>
                    <a:pt x="6375" y="879"/>
                  </a:lnTo>
                  <a:lnTo>
                    <a:pt x="6522" y="855"/>
                  </a:lnTo>
                  <a:lnTo>
                    <a:pt x="6717" y="855"/>
                  </a:lnTo>
                  <a:lnTo>
                    <a:pt x="6448" y="659"/>
                  </a:lnTo>
                  <a:lnTo>
                    <a:pt x="6155" y="489"/>
                  </a:lnTo>
                  <a:lnTo>
                    <a:pt x="5838" y="342"/>
                  </a:lnTo>
                  <a:lnTo>
                    <a:pt x="5545" y="220"/>
                  </a:lnTo>
                  <a:lnTo>
                    <a:pt x="5203" y="122"/>
                  </a:lnTo>
                  <a:lnTo>
                    <a:pt x="4885" y="49"/>
                  </a:lnTo>
                  <a:lnTo>
                    <a:pt x="4519" y="24"/>
                  </a:lnTo>
                  <a:lnTo>
                    <a:pt x="417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82B1E5"/>
                </a:solidFill>
              </a:endParaRPr>
            </a:p>
          </p:txBody>
        </p:sp>
      </p:grpSp>
      <p:graphicFrame>
        <p:nvGraphicFramePr>
          <p:cNvPr id="13" name="Tabla 12">
            <a:extLst>
              <a:ext uri="{FF2B5EF4-FFF2-40B4-BE49-F238E27FC236}">
                <a16:creationId xmlns:a16="http://schemas.microsoft.com/office/drawing/2014/main" id="{BA977670-911F-43A1-9E02-56D3D2BFB0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1033294"/>
              </p:ext>
            </p:extLst>
          </p:nvPr>
        </p:nvGraphicFramePr>
        <p:xfrm>
          <a:off x="747505" y="2571750"/>
          <a:ext cx="1440000" cy="1440000"/>
        </p:xfrm>
        <a:graphic>
          <a:graphicData uri="http://schemas.openxmlformats.org/drawingml/2006/table">
            <a:tbl>
              <a:tblPr firstRow="1" bandRow="1">
                <a:tableStyleId>{8B20941D-60EC-46C2-9FC0-A2C16F78946F}</a:tableStyleId>
              </a:tblPr>
              <a:tblGrid>
                <a:gridCol w="480000">
                  <a:extLst>
                    <a:ext uri="{9D8B030D-6E8A-4147-A177-3AD203B41FA5}">
                      <a16:colId xmlns:a16="http://schemas.microsoft.com/office/drawing/2014/main" val="1722691061"/>
                    </a:ext>
                  </a:extLst>
                </a:gridCol>
                <a:gridCol w="480000">
                  <a:extLst>
                    <a:ext uri="{9D8B030D-6E8A-4147-A177-3AD203B41FA5}">
                      <a16:colId xmlns:a16="http://schemas.microsoft.com/office/drawing/2014/main" val="4073959700"/>
                    </a:ext>
                  </a:extLst>
                </a:gridCol>
                <a:gridCol w="480000">
                  <a:extLst>
                    <a:ext uri="{9D8B030D-6E8A-4147-A177-3AD203B41FA5}">
                      <a16:colId xmlns:a16="http://schemas.microsoft.com/office/drawing/2014/main" val="3132017097"/>
                    </a:ext>
                  </a:extLst>
                </a:gridCol>
              </a:tblGrid>
              <a:tr h="480000">
                <a:tc>
                  <a:txBody>
                    <a:bodyPr/>
                    <a:lstStyle/>
                    <a:p>
                      <a:endParaRPr lang="es-CL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CL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CL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2298255"/>
                  </a:ext>
                </a:extLst>
              </a:tr>
              <a:tr h="480000">
                <a:tc>
                  <a:txBody>
                    <a:bodyPr/>
                    <a:lstStyle/>
                    <a:p>
                      <a:endParaRPr lang="es-CL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CL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CL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8416059"/>
                  </a:ext>
                </a:extLst>
              </a:tr>
              <a:tr h="480000">
                <a:tc>
                  <a:txBody>
                    <a:bodyPr/>
                    <a:lstStyle/>
                    <a:p>
                      <a:endParaRPr lang="es-CL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CL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CL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6384773"/>
                  </a:ext>
                </a:extLst>
              </a:tr>
            </a:tbl>
          </a:graphicData>
        </a:graphic>
      </p:graphicFrame>
      <p:graphicFrame>
        <p:nvGraphicFramePr>
          <p:cNvPr id="14" name="Tabla 13">
            <a:extLst>
              <a:ext uri="{FF2B5EF4-FFF2-40B4-BE49-F238E27FC236}">
                <a16:creationId xmlns:a16="http://schemas.microsoft.com/office/drawing/2014/main" id="{9CE55997-2BC9-46E8-AF4D-BE63E1BAC5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8640484"/>
              </p:ext>
            </p:extLst>
          </p:nvPr>
        </p:nvGraphicFramePr>
        <p:xfrm>
          <a:off x="2661156" y="2571750"/>
          <a:ext cx="1440000" cy="1440000"/>
        </p:xfrm>
        <a:graphic>
          <a:graphicData uri="http://schemas.openxmlformats.org/drawingml/2006/table">
            <a:tbl>
              <a:tblPr firstRow="1" bandRow="1">
                <a:tableStyleId>{8B20941D-60EC-46C2-9FC0-A2C16F78946F}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1122197915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460657218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261979363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846741645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endParaRPr lang="es-CL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CL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CL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CL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8294393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es-CL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CL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CL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CL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8559759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es-CL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CL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CL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CL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3855297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es-CL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CL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CL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CL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0095531"/>
                  </a:ext>
                </a:extLst>
              </a:tr>
            </a:tbl>
          </a:graphicData>
        </a:graphic>
      </p:graphicFrame>
      <p:graphicFrame>
        <p:nvGraphicFramePr>
          <p:cNvPr id="16" name="Tabla 15">
            <a:extLst>
              <a:ext uri="{FF2B5EF4-FFF2-40B4-BE49-F238E27FC236}">
                <a16:creationId xmlns:a16="http://schemas.microsoft.com/office/drawing/2014/main" id="{8409CFBB-61D2-45C2-8BA7-098823FC6D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2923771"/>
              </p:ext>
            </p:extLst>
          </p:nvPr>
        </p:nvGraphicFramePr>
        <p:xfrm>
          <a:off x="4574806" y="2571750"/>
          <a:ext cx="1440000" cy="1440000"/>
        </p:xfrm>
        <a:graphic>
          <a:graphicData uri="http://schemas.openxmlformats.org/drawingml/2006/table">
            <a:tbl>
              <a:tblPr firstRow="1" bandRow="1">
                <a:tableStyleId>{8B20941D-60EC-46C2-9FC0-A2C16F78946F}</a:tableStyleId>
              </a:tblPr>
              <a:tblGrid>
                <a:gridCol w="240000">
                  <a:extLst>
                    <a:ext uri="{9D8B030D-6E8A-4147-A177-3AD203B41FA5}">
                      <a16:colId xmlns:a16="http://schemas.microsoft.com/office/drawing/2014/main" val="2588748369"/>
                    </a:ext>
                  </a:extLst>
                </a:gridCol>
                <a:gridCol w="240000">
                  <a:extLst>
                    <a:ext uri="{9D8B030D-6E8A-4147-A177-3AD203B41FA5}">
                      <a16:colId xmlns:a16="http://schemas.microsoft.com/office/drawing/2014/main" val="2818132385"/>
                    </a:ext>
                  </a:extLst>
                </a:gridCol>
                <a:gridCol w="240000">
                  <a:extLst>
                    <a:ext uri="{9D8B030D-6E8A-4147-A177-3AD203B41FA5}">
                      <a16:colId xmlns:a16="http://schemas.microsoft.com/office/drawing/2014/main" val="2970323324"/>
                    </a:ext>
                  </a:extLst>
                </a:gridCol>
                <a:gridCol w="240000">
                  <a:extLst>
                    <a:ext uri="{9D8B030D-6E8A-4147-A177-3AD203B41FA5}">
                      <a16:colId xmlns:a16="http://schemas.microsoft.com/office/drawing/2014/main" val="251170954"/>
                    </a:ext>
                  </a:extLst>
                </a:gridCol>
                <a:gridCol w="240000">
                  <a:extLst>
                    <a:ext uri="{9D8B030D-6E8A-4147-A177-3AD203B41FA5}">
                      <a16:colId xmlns:a16="http://schemas.microsoft.com/office/drawing/2014/main" val="41679575"/>
                    </a:ext>
                  </a:extLst>
                </a:gridCol>
                <a:gridCol w="240000">
                  <a:extLst>
                    <a:ext uri="{9D8B030D-6E8A-4147-A177-3AD203B41FA5}">
                      <a16:colId xmlns:a16="http://schemas.microsoft.com/office/drawing/2014/main" val="565777331"/>
                    </a:ext>
                  </a:extLst>
                </a:gridCol>
              </a:tblGrid>
              <a:tr h="240000">
                <a:tc>
                  <a:txBody>
                    <a:bodyPr/>
                    <a:lstStyle/>
                    <a:p>
                      <a:endParaRPr lang="es-CL" sz="6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CL" sz="60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CL" sz="60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CL" sz="60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CL" sz="60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CL" sz="60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8740365"/>
                  </a:ext>
                </a:extLst>
              </a:tr>
              <a:tr h="240000">
                <a:tc>
                  <a:txBody>
                    <a:bodyPr/>
                    <a:lstStyle/>
                    <a:p>
                      <a:endParaRPr lang="es-CL" sz="60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CL" sz="60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CL" sz="60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CL" sz="60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CL" sz="60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CL" sz="60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6715956"/>
                  </a:ext>
                </a:extLst>
              </a:tr>
              <a:tr h="240000">
                <a:tc>
                  <a:txBody>
                    <a:bodyPr/>
                    <a:lstStyle/>
                    <a:p>
                      <a:endParaRPr lang="es-CL" sz="60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CL" sz="60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CL" sz="60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CL" sz="60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CL" sz="60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CL" sz="60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2845685"/>
                  </a:ext>
                </a:extLst>
              </a:tr>
              <a:tr h="240000">
                <a:tc>
                  <a:txBody>
                    <a:bodyPr/>
                    <a:lstStyle/>
                    <a:p>
                      <a:endParaRPr lang="es-CL" sz="60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CL" sz="60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CL" sz="60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CL" sz="60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CL" sz="60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CL" sz="60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5888727"/>
                  </a:ext>
                </a:extLst>
              </a:tr>
              <a:tr h="240000">
                <a:tc>
                  <a:txBody>
                    <a:bodyPr/>
                    <a:lstStyle/>
                    <a:p>
                      <a:endParaRPr lang="es-CL" sz="60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CL" sz="60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CL" sz="60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CL" sz="60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CL" sz="60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CL" sz="60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858732"/>
                  </a:ext>
                </a:extLst>
              </a:tr>
              <a:tr h="240000">
                <a:tc>
                  <a:txBody>
                    <a:bodyPr/>
                    <a:lstStyle/>
                    <a:p>
                      <a:endParaRPr lang="es-CL" sz="60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CL" sz="6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CL" sz="60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CL" sz="60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CL" sz="60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CL" sz="6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0167954"/>
                  </a:ext>
                </a:extLst>
              </a:tr>
            </a:tbl>
          </a:graphicData>
        </a:graphic>
      </p:graphicFrame>
      <p:pic>
        <p:nvPicPr>
          <p:cNvPr id="17" name="Imagen 16">
            <a:extLst>
              <a:ext uri="{FF2B5EF4-FFF2-40B4-BE49-F238E27FC236}">
                <a16:creationId xmlns:a16="http://schemas.microsoft.com/office/drawing/2014/main" id="{9D62E843-CCDD-478E-8409-1340FDBF2A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8457" y="2571750"/>
            <a:ext cx="1920200" cy="1440150"/>
          </a:xfrm>
          <a:prstGeom prst="rect">
            <a:avLst/>
          </a:prstGeom>
        </p:spPr>
      </p:pic>
      <p:sp>
        <p:nvSpPr>
          <p:cNvPr id="20" name="Rectángulo 19">
            <a:extLst>
              <a:ext uri="{FF2B5EF4-FFF2-40B4-BE49-F238E27FC236}">
                <a16:creationId xmlns:a16="http://schemas.microsoft.com/office/drawing/2014/main" id="{D43544A4-D184-4EBF-840F-161F43AD11B1}"/>
              </a:ext>
            </a:extLst>
          </p:cNvPr>
          <p:cNvSpPr/>
          <p:nvPr/>
        </p:nvSpPr>
        <p:spPr>
          <a:xfrm>
            <a:off x="735343" y="4011750"/>
            <a:ext cx="1452162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1100" dirty="0">
                <a:solidFill>
                  <a:srgbClr val="666666"/>
                </a:solidFill>
                <a:latin typeface="Raleway Light"/>
                <a:sym typeface="Raleway Light"/>
              </a:rPr>
              <a:t>3x3</a:t>
            </a:r>
            <a:endParaRPr lang="es-CL" sz="900" dirty="0"/>
          </a:p>
        </p:txBody>
      </p:sp>
      <p:sp>
        <p:nvSpPr>
          <p:cNvPr id="24" name="Rectángulo 23">
            <a:extLst>
              <a:ext uri="{FF2B5EF4-FFF2-40B4-BE49-F238E27FC236}">
                <a16:creationId xmlns:a16="http://schemas.microsoft.com/office/drawing/2014/main" id="{39684EE1-9929-44C3-B141-749C8D1683B3}"/>
              </a:ext>
            </a:extLst>
          </p:cNvPr>
          <p:cNvSpPr/>
          <p:nvPr/>
        </p:nvSpPr>
        <p:spPr>
          <a:xfrm>
            <a:off x="2655075" y="3992200"/>
            <a:ext cx="1452162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1100" dirty="0">
                <a:solidFill>
                  <a:srgbClr val="666666"/>
                </a:solidFill>
                <a:latin typeface="Raleway Light"/>
                <a:sym typeface="Raleway Light"/>
              </a:rPr>
              <a:t>4x4</a:t>
            </a:r>
            <a:endParaRPr lang="es-CL" sz="900" dirty="0"/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44C094EA-AF8E-4A1B-AD57-7BB79337CD1C}"/>
              </a:ext>
            </a:extLst>
          </p:cNvPr>
          <p:cNvSpPr/>
          <p:nvPr/>
        </p:nvSpPr>
        <p:spPr>
          <a:xfrm>
            <a:off x="4562644" y="4041722"/>
            <a:ext cx="1452162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1100" dirty="0">
                <a:solidFill>
                  <a:srgbClr val="666666"/>
                </a:solidFill>
                <a:latin typeface="Raleway Light"/>
                <a:sym typeface="Raleway Light"/>
              </a:rPr>
              <a:t>6x6</a:t>
            </a:r>
            <a:endParaRPr lang="es-CL" sz="900" dirty="0"/>
          </a:p>
        </p:txBody>
      </p:sp>
      <p:sp>
        <p:nvSpPr>
          <p:cNvPr id="26" name="Rectángulo 25">
            <a:extLst>
              <a:ext uri="{FF2B5EF4-FFF2-40B4-BE49-F238E27FC236}">
                <a16:creationId xmlns:a16="http://schemas.microsoft.com/office/drawing/2014/main" id="{07FBCEA1-6783-4F9C-84FB-18D1FF7324E9}"/>
              </a:ext>
            </a:extLst>
          </p:cNvPr>
          <p:cNvSpPr/>
          <p:nvPr/>
        </p:nvSpPr>
        <p:spPr>
          <a:xfrm>
            <a:off x="6488457" y="4011750"/>
            <a:ext cx="190803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1100" dirty="0">
                <a:solidFill>
                  <a:srgbClr val="666666"/>
                </a:solidFill>
                <a:latin typeface="Raleway Light"/>
                <a:sym typeface="Raleway Light"/>
              </a:rPr>
              <a:t>5 secciones no rectangulares</a:t>
            </a:r>
            <a:endParaRPr lang="es-CL" sz="900" dirty="0"/>
          </a:p>
        </p:txBody>
      </p:sp>
    </p:spTree>
    <p:extLst>
      <p:ext uri="{BB962C8B-B14F-4D97-AF65-F5344CB8AC3E}">
        <p14:creationId xmlns:p14="http://schemas.microsoft.com/office/powerpoint/2010/main" val="42407360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Tabla 18">
            <a:extLst>
              <a:ext uri="{FF2B5EF4-FFF2-40B4-BE49-F238E27FC236}">
                <a16:creationId xmlns:a16="http://schemas.microsoft.com/office/drawing/2014/main" id="{C63A3FA6-0DAF-40CB-AB7B-289A1D851F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232705"/>
              </p:ext>
            </p:extLst>
          </p:nvPr>
        </p:nvGraphicFramePr>
        <p:xfrm>
          <a:off x="1498267" y="2462512"/>
          <a:ext cx="1440000" cy="1440000"/>
        </p:xfrm>
        <a:graphic>
          <a:graphicData uri="http://schemas.openxmlformats.org/drawingml/2006/table">
            <a:tbl>
              <a:tblPr firstRow="1" bandRow="1">
                <a:tableStyleId>{8B20941D-60EC-46C2-9FC0-A2C16F78946F}</a:tableStyleId>
              </a:tblPr>
              <a:tblGrid>
                <a:gridCol w="480000">
                  <a:extLst>
                    <a:ext uri="{9D8B030D-6E8A-4147-A177-3AD203B41FA5}">
                      <a16:colId xmlns:a16="http://schemas.microsoft.com/office/drawing/2014/main" val="1722691061"/>
                    </a:ext>
                  </a:extLst>
                </a:gridCol>
                <a:gridCol w="480000">
                  <a:extLst>
                    <a:ext uri="{9D8B030D-6E8A-4147-A177-3AD203B41FA5}">
                      <a16:colId xmlns:a16="http://schemas.microsoft.com/office/drawing/2014/main" val="4073959700"/>
                    </a:ext>
                  </a:extLst>
                </a:gridCol>
                <a:gridCol w="480000">
                  <a:extLst>
                    <a:ext uri="{9D8B030D-6E8A-4147-A177-3AD203B41FA5}">
                      <a16:colId xmlns:a16="http://schemas.microsoft.com/office/drawing/2014/main" val="3132017097"/>
                    </a:ext>
                  </a:extLst>
                </a:gridCol>
              </a:tblGrid>
              <a:tr h="480000">
                <a:tc>
                  <a:txBody>
                    <a:bodyPr/>
                    <a:lstStyle/>
                    <a:p>
                      <a:endParaRPr lang="es-CL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2B1E5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CL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2B1E5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CL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2B1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2298255"/>
                  </a:ext>
                </a:extLst>
              </a:tr>
              <a:tr h="480000">
                <a:tc>
                  <a:txBody>
                    <a:bodyPr/>
                    <a:lstStyle/>
                    <a:p>
                      <a:endParaRPr lang="es-CL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2B1E5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CL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2B1E5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CL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2B1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8416059"/>
                  </a:ext>
                </a:extLst>
              </a:tr>
              <a:tr h="480000">
                <a:tc>
                  <a:txBody>
                    <a:bodyPr/>
                    <a:lstStyle/>
                    <a:p>
                      <a:endParaRPr lang="es-CL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2B1E5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CL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2B1E5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CL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2B1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6384773"/>
                  </a:ext>
                </a:extLst>
              </a:tr>
            </a:tbl>
          </a:graphicData>
        </a:graphic>
      </p:graphicFrame>
      <p:graphicFrame>
        <p:nvGraphicFramePr>
          <p:cNvPr id="18" name="Tabla 17">
            <a:extLst>
              <a:ext uri="{FF2B5EF4-FFF2-40B4-BE49-F238E27FC236}">
                <a16:creationId xmlns:a16="http://schemas.microsoft.com/office/drawing/2014/main" id="{93B87C40-7388-4BC4-95D7-0B3ED51FFA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5458271"/>
              </p:ext>
            </p:extLst>
          </p:nvPr>
        </p:nvGraphicFramePr>
        <p:xfrm>
          <a:off x="1297538" y="2659353"/>
          <a:ext cx="1440000" cy="1440000"/>
        </p:xfrm>
        <a:graphic>
          <a:graphicData uri="http://schemas.openxmlformats.org/drawingml/2006/table">
            <a:tbl>
              <a:tblPr firstRow="1" bandRow="1">
                <a:tableStyleId>{8B20941D-60EC-46C2-9FC0-A2C16F78946F}</a:tableStyleId>
              </a:tblPr>
              <a:tblGrid>
                <a:gridCol w="480000">
                  <a:extLst>
                    <a:ext uri="{9D8B030D-6E8A-4147-A177-3AD203B41FA5}">
                      <a16:colId xmlns:a16="http://schemas.microsoft.com/office/drawing/2014/main" val="1722691061"/>
                    </a:ext>
                  </a:extLst>
                </a:gridCol>
                <a:gridCol w="480000">
                  <a:extLst>
                    <a:ext uri="{9D8B030D-6E8A-4147-A177-3AD203B41FA5}">
                      <a16:colId xmlns:a16="http://schemas.microsoft.com/office/drawing/2014/main" val="4073959700"/>
                    </a:ext>
                  </a:extLst>
                </a:gridCol>
                <a:gridCol w="480000">
                  <a:extLst>
                    <a:ext uri="{9D8B030D-6E8A-4147-A177-3AD203B41FA5}">
                      <a16:colId xmlns:a16="http://schemas.microsoft.com/office/drawing/2014/main" val="3132017097"/>
                    </a:ext>
                  </a:extLst>
                </a:gridCol>
              </a:tblGrid>
              <a:tr h="480000">
                <a:tc>
                  <a:txBody>
                    <a:bodyPr/>
                    <a:lstStyle/>
                    <a:p>
                      <a:endParaRPr lang="es-CL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CL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CL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2298255"/>
                  </a:ext>
                </a:extLst>
              </a:tr>
              <a:tr h="480000">
                <a:tc>
                  <a:txBody>
                    <a:bodyPr/>
                    <a:lstStyle/>
                    <a:p>
                      <a:endParaRPr lang="es-CL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CL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CL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8416059"/>
                  </a:ext>
                </a:extLst>
              </a:tr>
              <a:tr h="480000">
                <a:tc>
                  <a:txBody>
                    <a:bodyPr/>
                    <a:lstStyle/>
                    <a:p>
                      <a:endParaRPr lang="es-CL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CL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CL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6384773"/>
                  </a:ext>
                </a:extLst>
              </a:tr>
            </a:tbl>
          </a:graphicData>
        </a:graphic>
      </p:graphicFrame>
      <p:sp>
        <p:nvSpPr>
          <p:cNvPr id="101" name="Google Shape;101;p17"/>
          <p:cNvSpPr txBox="1">
            <a:spLocks noGrp="1"/>
          </p:cNvSpPr>
          <p:nvPr>
            <p:ph type="title"/>
          </p:nvPr>
        </p:nvSpPr>
        <p:spPr>
          <a:xfrm>
            <a:off x="646751" y="465762"/>
            <a:ext cx="68661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200" dirty="0"/>
              <a:t>Selección de características</a:t>
            </a:r>
            <a:endParaRPr sz="3200" dirty="0"/>
          </a:p>
        </p:txBody>
      </p:sp>
      <p:sp>
        <p:nvSpPr>
          <p:cNvPr id="103" name="Google Shape;103;p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21" name="Google Shape;102;p17">
            <a:extLst>
              <a:ext uri="{FF2B5EF4-FFF2-40B4-BE49-F238E27FC236}">
                <a16:creationId xmlns:a16="http://schemas.microsoft.com/office/drawing/2014/main" id="{C91F96A2-ECF1-49A9-9B03-E7888F76666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47480" y="1020495"/>
            <a:ext cx="7193270" cy="236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-457200"/>
            <a:r>
              <a:rPr lang="es-CL" dirty="0"/>
              <a:t>Para cada celda y cada canal, se calculan histogramas.</a:t>
            </a:r>
          </a:p>
          <a:p>
            <a:pPr indent="-457200"/>
            <a:r>
              <a:rPr lang="es-CL" sz="2000" dirty="0"/>
              <a:t>Posteriormente se concatenan, para forma un único vector de características por imagen.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000" dirty="0"/>
          </a:p>
        </p:txBody>
      </p:sp>
      <p:grpSp>
        <p:nvGrpSpPr>
          <p:cNvPr id="9" name="Google Shape;544;p38">
            <a:extLst>
              <a:ext uri="{FF2B5EF4-FFF2-40B4-BE49-F238E27FC236}">
                <a16:creationId xmlns:a16="http://schemas.microsoft.com/office/drawing/2014/main" id="{2EA08D8C-E59C-4727-BE7D-A094F670BED0}"/>
              </a:ext>
            </a:extLst>
          </p:cNvPr>
          <p:cNvGrpSpPr/>
          <p:nvPr/>
        </p:nvGrpSpPr>
        <p:grpSpPr>
          <a:xfrm>
            <a:off x="8005487" y="150833"/>
            <a:ext cx="1038501" cy="656411"/>
            <a:chOff x="3241525" y="3039450"/>
            <a:chExt cx="494600" cy="312625"/>
          </a:xfrm>
          <a:solidFill>
            <a:srgbClr val="82B1E5"/>
          </a:solidFill>
        </p:grpSpPr>
        <p:sp>
          <p:nvSpPr>
            <p:cNvPr id="10" name="Google Shape;545;p38">
              <a:extLst>
                <a:ext uri="{FF2B5EF4-FFF2-40B4-BE49-F238E27FC236}">
                  <a16:creationId xmlns:a16="http://schemas.microsoft.com/office/drawing/2014/main" id="{FB46CE9D-169A-4290-8904-9DB54BC24622}"/>
                </a:ext>
              </a:extLst>
            </p:cNvPr>
            <p:cNvSpPr/>
            <p:nvPr/>
          </p:nvSpPr>
          <p:spPr>
            <a:xfrm>
              <a:off x="3241525" y="3039450"/>
              <a:ext cx="494600" cy="312625"/>
            </a:xfrm>
            <a:custGeom>
              <a:avLst/>
              <a:gdLst/>
              <a:ahLst/>
              <a:cxnLst/>
              <a:rect l="l" t="t" r="r" b="b"/>
              <a:pathLst>
                <a:path w="19784" h="12505" extrusionOk="0">
                  <a:moveTo>
                    <a:pt x="9892" y="977"/>
                  </a:moveTo>
                  <a:lnTo>
                    <a:pt x="10356" y="1001"/>
                  </a:lnTo>
                  <a:lnTo>
                    <a:pt x="10796" y="1050"/>
                  </a:lnTo>
                  <a:lnTo>
                    <a:pt x="11235" y="1124"/>
                  </a:lnTo>
                  <a:lnTo>
                    <a:pt x="11675" y="1221"/>
                  </a:lnTo>
                  <a:lnTo>
                    <a:pt x="12090" y="1343"/>
                  </a:lnTo>
                  <a:lnTo>
                    <a:pt x="12505" y="1490"/>
                  </a:lnTo>
                  <a:lnTo>
                    <a:pt x="12920" y="1661"/>
                  </a:lnTo>
                  <a:lnTo>
                    <a:pt x="13311" y="1832"/>
                  </a:lnTo>
                  <a:lnTo>
                    <a:pt x="13702" y="2027"/>
                  </a:lnTo>
                  <a:lnTo>
                    <a:pt x="14068" y="2223"/>
                  </a:lnTo>
                  <a:lnTo>
                    <a:pt x="14752" y="2662"/>
                  </a:lnTo>
                  <a:lnTo>
                    <a:pt x="15412" y="3126"/>
                  </a:lnTo>
                  <a:lnTo>
                    <a:pt x="15973" y="3590"/>
                  </a:lnTo>
                  <a:lnTo>
                    <a:pt x="16462" y="4005"/>
                  </a:lnTo>
                  <a:lnTo>
                    <a:pt x="16901" y="4421"/>
                  </a:lnTo>
                  <a:lnTo>
                    <a:pt x="17292" y="4811"/>
                  </a:lnTo>
                  <a:lnTo>
                    <a:pt x="17634" y="5178"/>
                  </a:lnTo>
                  <a:lnTo>
                    <a:pt x="18196" y="5813"/>
                  </a:lnTo>
                  <a:lnTo>
                    <a:pt x="18562" y="6252"/>
                  </a:lnTo>
                  <a:lnTo>
                    <a:pt x="18196" y="6692"/>
                  </a:lnTo>
                  <a:lnTo>
                    <a:pt x="17634" y="7327"/>
                  </a:lnTo>
                  <a:lnTo>
                    <a:pt x="17292" y="7693"/>
                  </a:lnTo>
                  <a:lnTo>
                    <a:pt x="16901" y="8084"/>
                  </a:lnTo>
                  <a:lnTo>
                    <a:pt x="16462" y="8499"/>
                  </a:lnTo>
                  <a:lnTo>
                    <a:pt x="15973" y="8915"/>
                  </a:lnTo>
                  <a:lnTo>
                    <a:pt x="15412" y="9379"/>
                  </a:lnTo>
                  <a:lnTo>
                    <a:pt x="14752" y="9843"/>
                  </a:lnTo>
                  <a:lnTo>
                    <a:pt x="14068" y="10282"/>
                  </a:lnTo>
                  <a:lnTo>
                    <a:pt x="13702" y="10478"/>
                  </a:lnTo>
                  <a:lnTo>
                    <a:pt x="13311" y="10673"/>
                  </a:lnTo>
                  <a:lnTo>
                    <a:pt x="12920" y="10844"/>
                  </a:lnTo>
                  <a:lnTo>
                    <a:pt x="12505" y="11015"/>
                  </a:lnTo>
                  <a:lnTo>
                    <a:pt x="12090" y="11161"/>
                  </a:lnTo>
                  <a:lnTo>
                    <a:pt x="11675" y="11284"/>
                  </a:lnTo>
                  <a:lnTo>
                    <a:pt x="11235" y="11381"/>
                  </a:lnTo>
                  <a:lnTo>
                    <a:pt x="10796" y="11455"/>
                  </a:lnTo>
                  <a:lnTo>
                    <a:pt x="10356" y="11503"/>
                  </a:lnTo>
                  <a:lnTo>
                    <a:pt x="9892" y="11528"/>
                  </a:lnTo>
                  <a:lnTo>
                    <a:pt x="9477" y="11528"/>
                  </a:lnTo>
                  <a:lnTo>
                    <a:pt x="9086" y="11479"/>
                  </a:lnTo>
                  <a:lnTo>
                    <a:pt x="8695" y="11430"/>
                  </a:lnTo>
                  <a:lnTo>
                    <a:pt x="8304" y="11332"/>
                  </a:lnTo>
                  <a:lnTo>
                    <a:pt x="7914" y="11235"/>
                  </a:lnTo>
                  <a:lnTo>
                    <a:pt x="7523" y="11113"/>
                  </a:lnTo>
                  <a:lnTo>
                    <a:pt x="7157" y="10990"/>
                  </a:lnTo>
                  <a:lnTo>
                    <a:pt x="6790" y="10844"/>
                  </a:lnTo>
                  <a:lnTo>
                    <a:pt x="6448" y="10673"/>
                  </a:lnTo>
                  <a:lnTo>
                    <a:pt x="6082" y="10502"/>
                  </a:lnTo>
                  <a:lnTo>
                    <a:pt x="5423" y="10111"/>
                  </a:lnTo>
                  <a:lnTo>
                    <a:pt x="4788" y="9696"/>
                  </a:lnTo>
                  <a:lnTo>
                    <a:pt x="4201" y="9232"/>
                  </a:lnTo>
                  <a:lnTo>
                    <a:pt x="3640" y="8792"/>
                  </a:lnTo>
                  <a:lnTo>
                    <a:pt x="3127" y="8328"/>
                  </a:lnTo>
                  <a:lnTo>
                    <a:pt x="2663" y="7889"/>
                  </a:lnTo>
                  <a:lnTo>
                    <a:pt x="2272" y="7474"/>
                  </a:lnTo>
                  <a:lnTo>
                    <a:pt x="1613" y="6741"/>
                  </a:lnTo>
                  <a:lnTo>
                    <a:pt x="1222" y="6252"/>
                  </a:lnTo>
                  <a:lnTo>
                    <a:pt x="1613" y="5764"/>
                  </a:lnTo>
                  <a:lnTo>
                    <a:pt x="2272" y="5031"/>
                  </a:lnTo>
                  <a:lnTo>
                    <a:pt x="2663" y="4616"/>
                  </a:lnTo>
                  <a:lnTo>
                    <a:pt x="3127" y="4176"/>
                  </a:lnTo>
                  <a:lnTo>
                    <a:pt x="3640" y="3712"/>
                  </a:lnTo>
                  <a:lnTo>
                    <a:pt x="4201" y="3273"/>
                  </a:lnTo>
                  <a:lnTo>
                    <a:pt x="4788" y="2833"/>
                  </a:lnTo>
                  <a:lnTo>
                    <a:pt x="5423" y="2394"/>
                  </a:lnTo>
                  <a:lnTo>
                    <a:pt x="6082" y="2003"/>
                  </a:lnTo>
                  <a:lnTo>
                    <a:pt x="6448" y="1832"/>
                  </a:lnTo>
                  <a:lnTo>
                    <a:pt x="6790" y="1661"/>
                  </a:lnTo>
                  <a:lnTo>
                    <a:pt x="7157" y="1514"/>
                  </a:lnTo>
                  <a:lnTo>
                    <a:pt x="7523" y="1392"/>
                  </a:lnTo>
                  <a:lnTo>
                    <a:pt x="7914" y="1270"/>
                  </a:lnTo>
                  <a:lnTo>
                    <a:pt x="8304" y="1172"/>
                  </a:lnTo>
                  <a:lnTo>
                    <a:pt x="8695" y="1075"/>
                  </a:lnTo>
                  <a:lnTo>
                    <a:pt x="9086" y="1026"/>
                  </a:lnTo>
                  <a:lnTo>
                    <a:pt x="9477" y="977"/>
                  </a:lnTo>
                  <a:close/>
                  <a:moveTo>
                    <a:pt x="9892" y="0"/>
                  </a:moveTo>
                  <a:lnTo>
                    <a:pt x="9404" y="25"/>
                  </a:lnTo>
                  <a:lnTo>
                    <a:pt x="8915" y="73"/>
                  </a:lnTo>
                  <a:lnTo>
                    <a:pt x="8451" y="147"/>
                  </a:lnTo>
                  <a:lnTo>
                    <a:pt x="7963" y="244"/>
                  </a:lnTo>
                  <a:lnTo>
                    <a:pt x="7523" y="366"/>
                  </a:lnTo>
                  <a:lnTo>
                    <a:pt x="7059" y="513"/>
                  </a:lnTo>
                  <a:lnTo>
                    <a:pt x="6619" y="684"/>
                  </a:lnTo>
                  <a:lnTo>
                    <a:pt x="6204" y="879"/>
                  </a:lnTo>
                  <a:lnTo>
                    <a:pt x="5765" y="1075"/>
                  </a:lnTo>
                  <a:lnTo>
                    <a:pt x="5374" y="1295"/>
                  </a:lnTo>
                  <a:lnTo>
                    <a:pt x="4959" y="1539"/>
                  </a:lnTo>
                  <a:lnTo>
                    <a:pt x="4592" y="1783"/>
                  </a:lnTo>
                  <a:lnTo>
                    <a:pt x="3860" y="2296"/>
                  </a:lnTo>
                  <a:lnTo>
                    <a:pt x="3176" y="2833"/>
                  </a:lnTo>
                  <a:lnTo>
                    <a:pt x="2565" y="3370"/>
                  </a:lnTo>
                  <a:lnTo>
                    <a:pt x="2028" y="3883"/>
                  </a:lnTo>
                  <a:lnTo>
                    <a:pt x="1539" y="4372"/>
                  </a:lnTo>
                  <a:lnTo>
                    <a:pt x="1149" y="4836"/>
                  </a:lnTo>
                  <a:lnTo>
                    <a:pt x="562" y="5520"/>
                  </a:lnTo>
                  <a:lnTo>
                    <a:pt x="318" y="5837"/>
                  </a:lnTo>
                  <a:lnTo>
                    <a:pt x="1" y="6252"/>
                  </a:lnTo>
                  <a:lnTo>
                    <a:pt x="318" y="6668"/>
                  </a:lnTo>
                  <a:lnTo>
                    <a:pt x="562" y="6985"/>
                  </a:lnTo>
                  <a:lnTo>
                    <a:pt x="1149" y="7669"/>
                  </a:lnTo>
                  <a:lnTo>
                    <a:pt x="1539" y="8133"/>
                  </a:lnTo>
                  <a:lnTo>
                    <a:pt x="2028" y="8621"/>
                  </a:lnTo>
                  <a:lnTo>
                    <a:pt x="2565" y="9134"/>
                  </a:lnTo>
                  <a:lnTo>
                    <a:pt x="3176" y="9672"/>
                  </a:lnTo>
                  <a:lnTo>
                    <a:pt x="3860" y="10209"/>
                  </a:lnTo>
                  <a:lnTo>
                    <a:pt x="4592" y="10722"/>
                  </a:lnTo>
                  <a:lnTo>
                    <a:pt x="4959" y="10966"/>
                  </a:lnTo>
                  <a:lnTo>
                    <a:pt x="5374" y="11210"/>
                  </a:lnTo>
                  <a:lnTo>
                    <a:pt x="5765" y="11430"/>
                  </a:lnTo>
                  <a:lnTo>
                    <a:pt x="6204" y="11625"/>
                  </a:lnTo>
                  <a:lnTo>
                    <a:pt x="6619" y="11821"/>
                  </a:lnTo>
                  <a:lnTo>
                    <a:pt x="7059" y="11992"/>
                  </a:lnTo>
                  <a:lnTo>
                    <a:pt x="7523" y="12138"/>
                  </a:lnTo>
                  <a:lnTo>
                    <a:pt x="7963" y="12260"/>
                  </a:lnTo>
                  <a:lnTo>
                    <a:pt x="8451" y="12358"/>
                  </a:lnTo>
                  <a:lnTo>
                    <a:pt x="8915" y="12431"/>
                  </a:lnTo>
                  <a:lnTo>
                    <a:pt x="9404" y="12480"/>
                  </a:lnTo>
                  <a:lnTo>
                    <a:pt x="9892" y="12505"/>
                  </a:lnTo>
                  <a:lnTo>
                    <a:pt x="10380" y="12480"/>
                  </a:lnTo>
                  <a:lnTo>
                    <a:pt x="10869" y="12431"/>
                  </a:lnTo>
                  <a:lnTo>
                    <a:pt x="11333" y="12358"/>
                  </a:lnTo>
                  <a:lnTo>
                    <a:pt x="11821" y="12260"/>
                  </a:lnTo>
                  <a:lnTo>
                    <a:pt x="12261" y="12138"/>
                  </a:lnTo>
                  <a:lnTo>
                    <a:pt x="12725" y="11992"/>
                  </a:lnTo>
                  <a:lnTo>
                    <a:pt x="13165" y="11821"/>
                  </a:lnTo>
                  <a:lnTo>
                    <a:pt x="13580" y="11625"/>
                  </a:lnTo>
                  <a:lnTo>
                    <a:pt x="14019" y="11430"/>
                  </a:lnTo>
                  <a:lnTo>
                    <a:pt x="14410" y="11210"/>
                  </a:lnTo>
                  <a:lnTo>
                    <a:pt x="14825" y="10966"/>
                  </a:lnTo>
                  <a:lnTo>
                    <a:pt x="15192" y="10722"/>
                  </a:lnTo>
                  <a:lnTo>
                    <a:pt x="15924" y="10209"/>
                  </a:lnTo>
                  <a:lnTo>
                    <a:pt x="16608" y="9672"/>
                  </a:lnTo>
                  <a:lnTo>
                    <a:pt x="17219" y="9134"/>
                  </a:lnTo>
                  <a:lnTo>
                    <a:pt x="17756" y="8621"/>
                  </a:lnTo>
                  <a:lnTo>
                    <a:pt x="18245" y="8133"/>
                  </a:lnTo>
                  <a:lnTo>
                    <a:pt x="18635" y="7669"/>
                  </a:lnTo>
                  <a:lnTo>
                    <a:pt x="19222" y="6985"/>
                  </a:lnTo>
                  <a:lnTo>
                    <a:pt x="19466" y="6668"/>
                  </a:lnTo>
                  <a:lnTo>
                    <a:pt x="19783" y="6252"/>
                  </a:lnTo>
                  <a:lnTo>
                    <a:pt x="19466" y="5837"/>
                  </a:lnTo>
                  <a:lnTo>
                    <a:pt x="19222" y="5520"/>
                  </a:lnTo>
                  <a:lnTo>
                    <a:pt x="18635" y="4836"/>
                  </a:lnTo>
                  <a:lnTo>
                    <a:pt x="18245" y="4372"/>
                  </a:lnTo>
                  <a:lnTo>
                    <a:pt x="17756" y="3883"/>
                  </a:lnTo>
                  <a:lnTo>
                    <a:pt x="17219" y="3370"/>
                  </a:lnTo>
                  <a:lnTo>
                    <a:pt x="16608" y="2833"/>
                  </a:lnTo>
                  <a:lnTo>
                    <a:pt x="15924" y="2296"/>
                  </a:lnTo>
                  <a:lnTo>
                    <a:pt x="15192" y="1783"/>
                  </a:lnTo>
                  <a:lnTo>
                    <a:pt x="14825" y="1539"/>
                  </a:lnTo>
                  <a:lnTo>
                    <a:pt x="14410" y="1295"/>
                  </a:lnTo>
                  <a:lnTo>
                    <a:pt x="14019" y="1075"/>
                  </a:lnTo>
                  <a:lnTo>
                    <a:pt x="13580" y="879"/>
                  </a:lnTo>
                  <a:lnTo>
                    <a:pt x="13165" y="684"/>
                  </a:lnTo>
                  <a:lnTo>
                    <a:pt x="12725" y="513"/>
                  </a:lnTo>
                  <a:lnTo>
                    <a:pt x="12261" y="366"/>
                  </a:lnTo>
                  <a:lnTo>
                    <a:pt x="11821" y="244"/>
                  </a:lnTo>
                  <a:lnTo>
                    <a:pt x="11333" y="147"/>
                  </a:lnTo>
                  <a:lnTo>
                    <a:pt x="10869" y="73"/>
                  </a:lnTo>
                  <a:lnTo>
                    <a:pt x="10380" y="25"/>
                  </a:lnTo>
                  <a:lnTo>
                    <a:pt x="989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82B1E5"/>
                </a:solidFill>
              </a:endParaRPr>
            </a:p>
          </p:txBody>
        </p:sp>
        <p:sp>
          <p:nvSpPr>
            <p:cNvPr id="11" name="Google Shape;546;p38">
              <a:extLst>
                <a:ext uri="{FF2B5EF4-FFF2-40B4-BE49-F238E27FC236}">
                  <a16:creationId xmlns:a16="http://schemas.microsoft.com/office/drawing/2014/main" id="{BE4F9495-16E9-4370-A85C-4B1B4AF749A2}"/>
                </a:ext>
              </a:extLst>
            </p:cNvPr>
            <p:cNvSpPr/>
            <p:nvPr/>
          </p:nvSpPr>
          <p:spPr>
            <a:xfrm>
              <a:off x="3384400" y="3091350"/>
              <a:ext cx="208850" cy="208825"/>
            </a:xfrm>
            <a:custGeom>
              <a:avLst/>
              <a:gdLst/>
              <a:ahLst/>
              <a:cxnLst/>
              <a:rect l="l" t="t" r="r" b="b"/>
              <a:pathLst>
                <a:path w="8354" h="8353" extrusionOk="0">
                  <a:moveTo>
                    <a:pt x="4177" y="0"/>
                  </a:moveTo>
                  <a:lnTo>
                    <a:pt x="3762" y="24"/>
                  </a:lnTo>
                  <a:lnTo>
                    <a:pt x="3347" y="73"/>
                  </a:lnTo>
                  <a:lnTo>
                    <a:pt x="2931" y="195"/>
                  </a:lnTo>
                  <a:lnTo>
                    <a:pt x="2541" y="318"/>
                  </a:lnTo>
                  <a:lnTo>
                    <a:pt x="2174" y="513"/>
                  </a:lnTo>
                  <a:lnTo>
                    <a:pt x="1832" y="708"/>
                  </a:lnTo>
                  <a:lnTo>
                    <a:pt x="1515" y="953"/>
                  </a:lnTo>
                  <a:lnTo>
                    <a:pt x="1222" y="1221"/>
                  </a:lnTo>
                  <a:lnTo>
                    <a:pt x="953" y="1514"/>
                  </a:lnTo>
                  <a:lnTo>
                    <a:pt x="709" y="1832"/>
                  </a:lnTo>
                  <a:lnTo>
                    <a:pt x="514" y="2174"/>
                  </a:lnTo>
                  <a:lnTo>
                    <a:pt x="318" y="2540"/>
                  </a:lnTo>
                  <a:lnTo>
                    <a:pt x="196" y="2931"/>
                  </a:lnTo>
                  <a:lnTo>
                    <a:pt x="74" y="3346"/>
                  </a:lnTo>
                  <a:lnTo>
                    <a:pt x="25" y="3761"/>
                  </a:lnTo>
                  <a:lnTo>
                    <a:pt x="1" y="4176"/>
                  </a:lnTo>
                  <a:lnTo>
                    <a:pt x="25" y="4592"/>
                  </a:lnTo>
                  <a:lnTo>
                    <a:pt x="74" y="5007"/>
                  </a:lnTo>
                  <a:lnTo>
                    <a:pt x="196" y="5422"/>
                  </a:lnTo>
                  <a:lnTo>
                    <a:pt x="318" y="5813"/>
                  </a:lnTo>
                  <a:lnTo>
                    <a:pt x="514" y="6179"/>
                  </a:lnTo>
                  <a:lnTo>
                    <a:pt x="709" y="6521"/>
                  </a:lnTo>
                  <a:lnTo>
                    <a:pt x="953" y="6839"/>
                  </a:lnTo>
                  <a:lnTo>
                    <a:pt x="1222" y="7132"/>
                  </a:lnTo>
                  <a:lnTo>
                    <a:pt x="1515" y="7400"/>
                  </a:lnTo>
                  <a:lnTo>
                    <a:pt x="1832" y="7644"/>
                  </a:lnTo>
                  <a:lnTo>
                    <a:pt x="2174" y="7840"/>
                  </a:lnTo>
                  <a:lnTo>
                    <a:pt x="2541" y="8035"/>
                  </a:lnTo>
                  <a:lnTo>
                    <a:pt x="2931" y="8157"/>
                  </a:lnTo>
                  <a:lnTo>
                    <a:pt x="3347" y="8279"/>
                  </a:lnTo>
                  <a:lnTo>
                    <a:pt x="3762" y="8328"/>
                  </a:lnTo>
                  <a:lnTo>
                    <a:pt x="4177" y="8353"/>
                  </a:lnTo>
                  <a:lnTo>
                    <a:pt x="4592" y="8328"/>
                  </a:lnTo>
                  <a:lnTo>
                    <a:pt x="5007" y="8279"/>
                  </a:lnTo>
                  <a:lnTo>
                    <a:pt x="5423" y="8157"/>
                  </a:lnTo>
                  <a:lnTo>
                    <a:pt x="5813" y="8035"/>
                  </a:lnTo>
                  <a:lnTo>
                    <a:pt x="6180" y="7840"/>
                  </a:lnTo>
                  <a:lnTo>
                    <a:pt x="6522" y="7644"/>
                  </a:lnTo>
                  <a:lnTo>
                    <a:pt x="6839" y="7400"/>
                  </a:lnTo>
                  <a:lnTo>
                    <a:pt x="7132" y="7132"/>
                  </a:lnTo>
                  <a:lnTo>
                    <a:pt x="7401" y="6839"/>
                  </a:lnTo>
                  <a:lnTo>
                    <a:pt x="7645" y="6521"/>
                  </a:lnTo>
                  <a:lnTo>
                    <a:pt x="7840" y="6179"/>
                  </a:lnTo>
                  <a:lnTo>
                    <a:pt x="8036" y="5813"/>
                  </a:lnTo>
                  <a:lnTo>
                    <a:pt x="8158" y="5422"/>
                  </a:lnTo>
                  <a:lnTo>
                    <a:pt x="8280" y="5007"/>
                  </a:lnTo>
                  <a:lnTo>
                    <a:pt x="8329" y="4592"/>
                  </a:lnTo>
                  <a:lnTo>
                    <a:pt x="8353" y="4176"/>
                  </a:lnTo>
                  <a:lnTo>
                    <a:pt x="8329" y="3737"/>
                  </a:lnTo>
                  <a:lnTo>
                    <a:pt x="8256" y="3297"/>
                  </a:lnTo>
                  <a:lnTo>
                    <a:pt x="8134" y="3517"/>
                  </a:lnTo>
                  <a:lnTo>
                    <a:pt x="8011" y="3688"/>
                  </a:lnTo>
                  <a:lnTo>
                    <a:pt x="7840" y="3859"/>
                  </a:lnTo>
                  <a:lnTo>
                    <a:pt x="7645" y="4005"/>
                  </a:lnTo>
                  <a:lnTo>
                    <a:pt x="7425" y="4128"/>
                  </a:lnTo>
                  <a:lnTo>
                    <a:pt x="7205" y="4201"/>
                  </a:lnTo>
                  <a:lnTo>
                    <a:pt x="6961" y="4250"/>
                  </a:lnTo>
                  <a:lnTo>
                    <a:pt x="6717" y="4274"/>
                  </a:lnTo>
                  <a:lnTo>
                    <a:pt x="6546" y="4274"/>
                  </a:lnTo>
                  <a:lnTo>
                    <a:pt x="6375" y="4250"/>
                  </a:lnTo>
                  <a:lnTo>
                    <a:pt x="6204" y="4201"/>
                  </a:lnTo>
                  <a:lnTo>
                    <a:pt x="6058" y="4152"/>
                  </a:lnTo>
                  <a:lnTo>
                    <a:pt x="5887" y="4079"/>
                  </a:lnTo>
                  <a:lnTo>
                    <a:pt x="5764" y="3981"/>
                  </a:lnTo>
                  <a:lnTo>
                    <a:pt x="5618" y="3883"/>
                  </a:lnTo>
                  <a:lnTo>
                    <a:pt x="5496" y="3786"/>
                  </a:lnTo>
                  <a:lnTo>
                    <a:pt x="5398" y="3664"/>
                  </a:lnTo>
                  <a:lnTo>
                    <a:pt x="5300" y="3517"/>
                  </a:lnTo>
                  <a:lnTo>
                    <a:pt x="5203" y="3395"/>
                  </a:lnTo>
                  <a:lnTo>
                    <a:pt x="5129" y="3224"/>
                  </a:lnTo>
                  <a:lnTo>
                    <a:pt x="5081" y="3077"/>
                  </a:lnTo>
                  <a:lnTo>
                    <a:pt x="5032" y="2906"/>
                  </a:lnTo>
                  <a:lnTo>
                    <a:pt x="5007" y="2735"/>
                  </a:lnTo>
                  <a:lnTo>
                    <a:pt x="5007" y="2564"/>
                  </a:lnTo>
                  <a:lnTo>
                    <a:pt x="5007" y="2394"/>
                  </a:lnTo>
                  <a:lnTo>
                    <a:pt x="5032" y="2223"/>
                  </a:lnTo>
                  <a:lnTo>
                    <a:pt x="5081" y="2052"/>
                  </a:lnTo>
                  <a:lnTo>
                    <a:pt x="5129" y="1905"/>
                  </a:lnTo>
                  <a:lnTo>
                    <a:pt x="5203" y="1759"/>
                  </a:lnTo>
                  <a:lnTo>
                    <a:pt x="5300" y="1612"/>
                  </a:lnTo>
                  <a:lnTo>
                    <a:pt x="5398" y="1490"/>
                  </a:lnTo>
                  <a:lnTo>
                    <a:pt x="5496" y="1368"/>
                  </a:lnTo>
                  <a:lnTo>
                    <a:pt x="5618" y="1246"/>
                  </a:lnTo>
                  <a:lnTo>
                    <a:pt x="5764" y="1148"/>
                  </a:lnTo>
                  <a:lnTo>
                    <a:pt x="5887" y="1075"/>
                  </a:lnTo>
                  <a:lnTo>
                    <a:pt x="6033" y="1001"/>
                  </a:lnTo>
                  <a:lnTo>
                    <a:pt x="6204" y="928"/>
                  </a:lnTo>
                  <a:lnTo>
                    <a:pt x="6375" y="879"/>
                  </a:lnTo>
                  <a:lnTo>
                    <a:pt x="6522" y="855"/>
                  </a:lnTo>
                  <a:lnTo>
                    <a:pt x="6717" y="855"/>
                  </a:lnTo>
                  <a:lnTo>
                    <a:pt x="6448" y="659"/>
                  </a:lnTo>
                  <a:lnTo>
                    <a:pt x="6155" y="489"/>
                  </a:lnTo>
                  <a:lnTo>
                    <a:pt x="5838" y="342"/>
                  </a:lnTo>
                  <a:lnTo>
                    <a:pt x="5545" y="220"/>
                  </a:lnTo>
                  <a:lnTo>
                    <a:pt x="5203" y="122"/>
                  </a:lnTo>
                  <a:lnTo>
                    <a:pt x="4885" y="49"/>
                  </a:lnTo>
                  <a:lnTo>
                    <a:pt x="4519" y="24"/>
                  </a:lnTo>
                  <a:lnTo>
                    <a:pt x="417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82B1E5"/>
                </a:solidFill>
              </a:endParaRPr>
            </a:p>
          </p:txBody>
        </p:sp>
      </p:grpSp>
      <p:graphicFrame>
        <p:nvGraphicFramePr>
          <p:cNvPr id="13" name="Tabla 12">
            <a:extLst>
              <a:ext uri="{FF2B5EF4-FFF2-40B4-BE49-F238E27FC236}">
                <a16:creationId xmlns:a16="http://schemas.microsoft.com/office/drawing/2014/main" id="{BA977670-911F-43A1-9E02-56D3D2BFB0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7015733"/>
              </p:ext>
            </p:extLst>
          </p:nvPr>
        </p:nvGraphicFramePr>
        <p:xfrm>
          <a:off x="1096809" y="2879846"/>
          <a:ext cx="1440000" cy="1440000"/>
        </p:xfrm>
        <a:graphic>
          <a:graphicData uri="http://schemas.openxmlformats.org/drawingml/2006/table">
            <a:tbl>
              <a:tblPr firstRow="1" bandRow="1">
                <a:tableStyleId>{8B20941D-60EC-46C2-9FC0-A2C16F78946F}</a:tableStyleId>
              </a:tblPr>
              <a:tblGrid>
                <a:gridCol w="480000">
                  <a:extLst>
                    <a:ext uri="{9D8B030D-6E8A-4147-A177-3AD203B41FA5}">
                      <a16:colId xmlns:a16="http://schemas.microsoft.com/office/drawing/2014/main" val="1722691061"/>
                    </a:ext>
                  </a:extLst>
                </a:gridCol>
                <a:gridCol w="480000">
                  <a:extLst>
                    <a:ext uri="{9D8B030D-6E8A-4147-A177-3AD203B41FA5}">
                      <a16:colId xmlns:a16="http://schemas.microsoft.com/office/drawing/2014/main" val="4073959700"/>
                    </a:ext>
                  </a:extLst>
                </a:gridCol>
                <a:gridCol w="480000">
                  <a:extLst>
                    <a:ext uri="{9D8B030D-6E8A-4147-A177-3AD203B41FA5}">
                      <a16:colId xmlns:a16="http://schemas.microsoft.com/office/drawing/2014/main" val="3132017097"/>
                    </a:ext>
                  </a:extLst>
                </a:gridCol>
              </a:tblGrid>
              <a:tr h="480000">
                <a:tc>
                  <a:txBody>
                    <a:bodyPr/>
                    <a:lstStyle/>
                    <a:p>
                      <a:endParaRPr lang="es-CL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CL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CL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2298255"/>
                  </a:ext>
                </a:extLst>
              </a:tr>
              <a:tr h="480000">
                <a:tc>
                  <a:txBody>
                    <a:bodyPr/>
                    <a:lstStyle/>
                    <a:p>
                      <a:endParaRPr lang="es-CL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CL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CL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8416059"/>
                  </a:ext>
                </a:extLst>
              </a:tr>
              <a:tr h="480000">
                <a:tc>
                  <a:txBody>
                    <a:bodyPr/>
                    <a:lstStyle/>
                    <a:p>
                      <a:endParaRPr lang="es-CL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CL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CL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6384773"/>
                  </a:ext>
                </a:extLst>
              </a:tr>
            </a:tbl>
          </a:graphicData>
        </a:graphic>
      </p:graphicFrame>
      <p:sp>
        <p:nvSpPr>
          <p:cNvPr id="2" name="Flecha: a la derecha 1">
            <a:extLst>
              <a:ext uri="{FF2B5EF4-FFF2-40B4-BE49-F238E27FC236}">
                <a16:creationId xmlns:a16="http://schemas.microsoft.com/office/drawing/2014/main" id="{E64A14BA-9B99-4DE7-8540-DE9889F72369}"/>
              </a:ext>
            </a:extLst>
          </p:cNvPr>
          <p:cNvSpPr/>
          <p:nvPr/>
        </p:nvSpPr>
        <p:spPr>
          <a:xfrm>
            <a:off x="3138996" y="3182512"/>
            <a:ext cx="535782" cy="2933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1026" name="Picture 2" descr="Resultado de imagen para histograma">
            <a:extLst>
              <a:ext uri="{FF2B5EF4-FFF2-40B4-BE49-F238E27FC236}">
                <a16:creationId xmlns:a16="http://schemas.microsoft.com/office/drawing/2014/main" id="{B9E3F18E-B7C7-40A8-A63C-FE1C9B4A54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2428718"/>
            <a:ext cx="1614487" cy="709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Resultado de imagen para histograma">
            <a:extLst>
              <a:ext uri="{FF2B5EF4-FFF2-40B4-BE49-F238E27FC236}">
                <a16:creationId xmlns:a16="http://schemas.microsoft.com/office/drawing/2014/main" id="{F387ACE2-5FF7-41A2-9022-A7C4C3AE26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3245040"/>
            <a:ext cx="1614487" cy="709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Resultado de imagen para histograma">
            <a:extLst>
              <a:ext uri="{FF2B5EF4-FFF2-40B4-BE49-F238E27FC236}">
                <a16:creationId xmlns:a16="http://schemas.microsoft.com/office/drawing/2014/main" id="{A14E72F6-68CF-4997-9472-E698FED808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3231" y="3968126"/>
            <a:ext cx="1614487" cy="709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Flecha: a la derecha 26">
            <a:extLst>
              <a:ext uri="{FF2B5EF4-FFF2-40B4-BE49-F238E27FC236}">
                <a16:creationId xmlns:a16="http://schemas.microsoft.com/office/drawing/2014/main" id="{6F1915A6-B246-437A-93F6-6664FE7E2438}"/>
              </a:ext>
            </a:extLst>
          </p:cNvPr>
          <p:cNvSpPr/>
          <p:nvPr/>
        </p:nvSpPr>
        <p:spPr>
          <a:xfrm>
            <a:off x="5848858" y="3227047"/>
            <a:ext cx="535782" cy="2933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BB0DCDB8-0AC3-4BF6-8C39-102811F014A0}"/>
              </a:ext>
            </a:extLst>
          </p:cNvPr>
          <p:cNvSpPr txBox="1"/>
          <p:nvPr/>
        </p:nvSpPr>
        <p:spPr>
          <a:xfrm>
            <a:off x="6538911" y="3152013"/>
            <a:ext cx="22717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000" dirty="0">
                <a:solidFill>
                  <a:srgbClr val="666666"/>
                </a:solidFill>
                <a:latin typeface="Raleway Light"/>
                <a:sym typeface="Raleway Light"/>
              </a:rPr>
              <a:t>[</a:t>
            </a:r>
            <a:r>
              <a:rPr lang="es-CL" sz="2000" dirty="0" err="1">
                <a:solidFill>
                  <a:srgbClr val="666666"/>
                </a:solidFill>
                <a:latin typeface="Raleway Light"/>
                <a:sym typeface="Raleway Light"/>
              </a:rPr>
              <a:t>a,b,c,d</a:t>
            </a:r>
            <a:r>
              <a:rPr lang="es-CL" sz="2000" dirty="0">
                <a:solidFill>
                  <a:srgbClr val="666666"/>
                </a:solidFill>
                <a:latin typeface="Raleway Light"/>
                <a:sym typeface="Raleway Light"/>
              </a:rPr>
              <a:t>,…….]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41217899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7"/>
          <p:cNvSpPr txBox="1">
            <a:spLocks noGrp="1"/>
          </p:cNvSpPr>
          <p:nvPr>
            <p:ph type="title"/>
          </p:nvPr>
        </p:nvSpPr>
        <p:spPr>
          <a:xfrm>
            <a:off x="646751" y="465762"/>
            <a:ext cx="68661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200" dirty="0"/>
              <a:t>Comparación de imágenes</a:t>
            </a:r>
            <a:endParaRPr sz="3200" dirty="0"/>
          </a:p>
        </p:txBody>
      </p:sp>
      <p:sp>
        <p:nvSpPr>
          <p:cNvPr id="103" name="Google Shape;103;p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21" name="Google Shape;102;p17">
            <a:extLst>
              <a:ext uri="{FF2B5EF4-FFF2-40B4-BE49-F238E27FC236}">
                <a16:creationId xmlns:a16="http://schemas.microsoft.com/office/drawing/2014/main" id="{C91F96A2-ECF1-49A9-9B03-E7888F76666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47480" y="1020495"/>
            <a:ext cx="7193270" cy="236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-457200"/>
            <a:r>
              <a:rPr lang="es-CL" dirty="0"/>
              <a:t>Se realiza comparación a través de la medición de la distancia euclidiana entre vectores de características.</a:t>
            </a:r>
          </a:p>
          <a:p>
            <a:pPr lvl="1" indent="-457200"/>
            <a:r>
              <a:rPr lang="es-CL" sz="2000" dirty="0"/>
              <a:t>Mientras mayor sea la distancia, se espera una mayor diferencia entre las imágenes.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000" dirty="0"/>
          </a:p>
        </p:txBody>
      </p:sp>
      <p:grpSp>
        <p:nvGrpSpPr>
          <p:cNvPr id="9" name="Google Shape;544;p38">
            <a:extLst>
              <a:ext uri="{FF2B5EF4-FFF2-40B4-BE49-F238E27FC236}">
                <a16:creationId xmlns:a16="http://schemas.microsoft.com/office/drawing/2014/main" id="{2EA08D8C-E59C-4727-BE7D-A094F670BED0}"/>
              </a:ext>
            </a:extLst>
          </p:cNvPr>
          <p:cNvGrpSpPr/>
          <p:nvPr/>
        </p:nvGrpSpPr>
        <p:grpSpPr>
          <a:xfrm>
            <a:off x="8005487" y="150833"/>
            <a:ext cx="1038501" cy="656411"/>
            <a:chOff x="3241525" y="3039450"/>
            <a:chExt cx="494600" cy="312625"/>
          </a:xfrm>
          <a:solidFill>
            <a:srgbClr val="82B1E5"/>
          </a:solidFill>
        </p:grpSpPr>
        <p:sp>
          <p:nvSpPr>
            <p:cNvPr id="10" name="Google Shape;545;p38">
              <a:extLst>
                <a:ext uri="{FF2B5EF4-FFF2-40B4-BE49-F238E27FC236}">
                  <a16:creationId xmlns:a16="http://schemas.microsoft.com/office/drawing/2014/main" id="{FB46CE9D-169A-4290-8904-9DB54BC24622}"/>
                </a:ext>
              </a:extLst>
            </p:cNvPr>
            <p:cNvSpPr/>
            <p:nvPr/>
          </p:nvSpPr>
          <p:spPr>
            <a:xfrm>
              <a:off x="3241525" y="3039450"/>
              <a:ext cx="494600" cy="312625"/>
            </a:xfrm>
            <a:custGeom>
              <a:avLst/>
              <a:gdLst/>
              <a:ahLst/>
              <a:cxnLst/>
              <a:rect l="l" t="t" r="r" b="b"/>
              <a:pathLst>
                <a:path w="19784" h="12505" extrusionOk="0">
                  <a:moveTo>
                    <a:pt x="9892" y="977"/>
                  </a:moveTo>
                  <a:lnTo>
                    <a:pt x="10356" y="1001"/>
                  </a:lnTo>
                  <a:lnTo>
                    <a:pt x="10796" y="1050"/>
                  </a:lnTo>
                  <a:lnTo>
                    <a:pt x="11235" y="1124"/>
                  </a:lnTo>
                  <a:lnTo>
                    <a:pt x="11675" y="1221"/>
                  </a:lnTo>
                  <a:lnTo>
                    <a:pt x="12090" y="1343"/>
                  </a:lnTo>
                  <a:lnTo>
                    <a:pt x="12505" y="1490"/>
                  </a:lnTo>
                  <a:lnTo>
                    <a:pt x="12920" y="1661"/>
                  </a:lnTo>
                  <a:lnTo>
                    <a:pt x="13311" y="1832"/>
                  </a:lnTo>
                  <a:lnTo>
                    <a:pt x="13702" y="2027"/>
                  </a:lnTo>
                  <a:lnTo>
                    <a:pt x="14068" y="2223"/>
                  </a:lnTo>
                  <a:lnTo>
                    <a:pt x="14752" y="2662"/>
                  </a:lnTo>
                  <a:lnTo>
                    <a:pt x="15412" y="3126"/>
                  </a:lnTo>
                  <a:lnTo>
                    <a:pt x="15973" y="3590"/>
                  </a:lnTo>
                  <a:lnTo>
                    <a:pt x="16462" y="4005"/>
                  </a:lnTo>
                  <a:lnTo>
                    <a:pt x="16901" y="4421"/>
                  </a:lnTo>
                  <a:lnTo>
                    <a:pt x="17292" y="4811"/>
                  </a:lnTo>
                  <a:lnTo>
                    <a:pt x="17634" y="5178"/>
                  </a:lnTo>
                  <a:lnTo>
                    <a:pt x="18196" y="5813"/>
                  </a:lnTo>
                  <a:lnTo>
                    <a:pt x="18562" y="6252"/>
                  </a:lnTo>
                  <a:lnTo>
                    <a:pt x="18196" y="6692"/>
                  </a:lnTo>
                  <a:lnTo>
                    <a:pt x="17634" y="7327"/>
                  </a:lnTo>
                  <a:lnTo>
                    <a:pt x="17292" y="7693"/>
                  </a:lnTo>
                  <a:lnTo>
                    <a:pt x="16901" y="8084"/>
                  </a:lnTo>
                  <a:lnTo>
                    <a:pt x="16462" y="8499"/>
                  </a:lnTo>
                  <a:lnTo>
                    <a:pt x="15973" y="8915"/>
                  </a:lnTo>
                  <a:lnTo>
                    <a:pt x="15412" y="9379"/>
                  </a:lnTo>
                  <a:lnTo>
                    <a:pt x="14752" y="9843"/>
                  </a:lnTo>
                  <a:lnTo>
                    <a:pt x="14068" y="10282"/>
                  </a:lnTo>
                  <a:lnTo>
                    <a:pt x="13702" y="10478"/>
                  </a:lnTo>
                  <a:lnTo>
                    <a:pt x="13311" y="10673"/>
                  </a:lnTo>
                  <a:lnTo>
                    <a:pt x="12920" y="10844"/>
                  </a:lnTo>
                  <a:lnTo>
                    <a:pt x="12505" y="11015"/>
                  </a:lnTo>
                  <a:lnTo>
                    <a:pt x="12090" y="11161"/>
                  </a:lnTo>
                  <a:lnTo>
                    <a:pt x="11675" y="11284"/>
                  </a:lnTo>
                  <a:lnTo>
                    <a:pt x="11235" y="11381"/>
                  </a:lnTo>
                  <a:lnTo>
                    <a:pt x="10796" y="11455"/>
                  </a:lnTo>
                  <a:lnTo>
                    <a:pt x="10356" y="11503"/>
                  </a:lnTo>
                  <a:lnTo>
                    <a:pt x="9892" y="11528"/>
                  </a:lnTo>
                  <a:lnTo>
                    <a:pt x="9477" y="11528"/>
                  </a:lnTo>
                  <a:lnTo>
                    <a:pt x="9086" y="11479"/>
                  </a:lnTo>
                  <a:lnTo>
                    <a:pt x="8695" y="11430"/>
                  </a:lnTo>
                  <a:lnTo>
                    <a:pt x="8304" y="11332"/>
                  </a:lnTo>
                  <a:lnTo>
                    <a:pt x="7914" y="11235"/>
                  </a:lnTo>
                  <a:lnTo>
                    <a:pt x="7523" y="11113"/>
                  </a:lnTo>
                  <a:lnTo>
                    <a:pt x="7157" y="10990"/>
                  </a:lnTo>
                  <a:lnTo>
                    <a:pt x="6790" y="10844"/>
                  </a:lnTo>
                  <a:lnTo>
                    <a:pt x="6448" y="10673"/>
                  </a:lnTo>
                  <a:lnTo>
                    <a:pt x="6082" y="10502"/>
                  </a:lnTo>
                  <a:lnTo>
                    <a:pt x="5423" y="10111"/>
                  </a:lnTo>
                  <a:lnTo>
                    <a:pt x="4788" y="9696"/>
                  </a:lnTo>
                  <a:lnTo>
                    <a:pt x="4201" y="9232"/>
                  </a:lnTo>
                  <a:lnTo>
                    <a:pt x="3640" y="8792"/>
                  </a:lnTo>
                  <a:lnTo>
                    <a:pt x="3127" y="8328"/>
                  </a:lnTo>
                  <a:lnTo>
                    <a:pt x="2663" y="7889"/>
                  </a:lnTo>
                  <a:lnTo>
                    <a:pt x="2272" y="7474"/>
                  </a:lnTo>
                  <a:lnTo>
                    <a:pt x="1613" y="6741"/>
                  </a:lnTo>
                  <a:lnTo>
                    <a:pt x="1222" y="6252"/>
                  </a:lnTo>
                  <a:lnTo>
                    <a:pt x="1613" y="5764"/>
                  </a:lnTo>
                  <a:lnTo>
                    <a:pt x="2272" y="5031"/>
                  </a:lnTo>
                  <a:lnTo>
                    <a:pt x="2663" y="4616"/>
                  </a:lnTo>
                  <a:lnTo>
                    <a:pt x="3127" y="4176"/>
                  </a:lnTo>
                  <a:lnTo>
                    <a:pt x="3640" y="3712"/>
                  </a:lnTo>
                  <a:lnTo>
                    <a:pt x="4201" y="3273"/>
                  </a:lnTo>
                  <a:lnTo>
                    <a:pt x="4788" y="2833"/>
                  </a:lnTo>
                  <a:lnTo>
                    <a:pt x="5423" y="2394"/>
                  </a:lnTo>
                  <a:lnTo>
                    <a:pt x="6082" y="2003"/>
                  </a:lnTo>
                  <a:lnTo>
                    <a:pt x="6448" y="1832"/>
                  </a:lnTo>
                  <a:lnTo>
                    <a:pt x="6790" y="1661"/>
                  </a:lnTo>
                  <a:lnTo>
                    <a:pt x="7157" y="1514"/>
                  </a:lnTo>
                  <a:lnTo>
                    <a:pt x="7523" y="1392"/>
                  </a:lnTo>
                  <a:lnTo>
                    <a:pt x="7914" y="1270"/>
                  </a:lnTo>
                  <a:lnTo>
                    <a:pt x="8304" y="1172"/>
                  </a:lnTo>
                  <a:lnTo>
                    <a:pt x="8695" y="1075"/>
                  </a:lnTo>
                  <a:lnTo>
                    <a:pt x="9086" y="1026"/>
                  </a:lnTo>
                  <a:lnTo>
                    <a:pt x="9477" y="977"/>
                  </a:lnTo>
                  <a:close/>
                  <a:moveTo>
                    <a:pt x="9892" y="0"/>
                  </a:moveTo>
                  <a:lnTo>
                    <a:pt x="9404" y="25"/>
                  </a:lnTo>
                  <a:lnTo>
                    <a:pt x="8915" y="73"/>
                  </a:lnTo>
                  <a:lnTo>
                    <a:pt x="8451" y="147"/>
                  </a:lnTo>
                  <a:lnTo>
                    <a:pt x="7963" y="244"/>
                  </a:lnTo>
                  <a:lnTo>
                    <a:pt x="7523" y="366"/>
                  </a:lnTo>
                  <a:lnTo>
                    <a:pt x="7059" y="513"/>
                  </a:lnTo>
                  <a:lnTo>
                    <a:pt x="6619" y="684"/>
                  </a:lnTo>
                  <a:lnTo>
                    <a:pt x="6204" y="879"/>
                  </a:lnTo>
                  <a:lnTo>
                    <a:pt x="5765" y="1075"/>
                  </a:lnTo>
                  <a:lnTo>
                    <a:pt x="5374" y="1295"/>
                  </a:lnTo>
                  <a:lnTo>
                    <a:pt x="4959" y="1539"/>
                  </a:lnTo>
                  <a:lnTo>
                    <a:pt x="4592" y="1783"/>
                  </a:lnTo>
                  <a:lnTo>
                    <a:pt x="3860" y="2296"/>
                  </a:lnTo>
                  <a:lnTo>
                    <a:pt x="3176" y="2833"/>
                  </a:lnTo>
                  <a:lnTo>
                    <a:pt x="2565" y="3370"/>
                  </a:lnTo>
                  <a:lnTo>
                    <a:pt x="2028" y="3883"/>
                  </a:lnTo>
                  <a:lnTo>
                    <a:pt x="1539" y="4372"/>
                  </a:lnTo>
                  <a:lnTo>
                    <a:pt x="1149" y="4836"/>
                  </a:lnTo>
                  <a:lnTo>
                    <a:pt x="562" y="5520"/>
                  </a:lnTo>
                  <a:lnTo>
                    <a:pt x="318" y="5837"/>
                  </a:lnTo>
                  <a:lnTo>
                    <a:pt x="1" y="6252"/>
                  </a:lnTo>
                  <a:lnTo>
                    <a:pt x="318" y="6668"/>
                  </a:lnTo>
                  <a:lnTo>
                    <a:pt x="562" y="6985"/>
                  </a:lnTo>
                  <a:lnTo>
                    <a:pt x="1149" y="7669"/>
                  </a:lnTo>
                  <a:lnTo>
                    <a:pt x="1539" y="8133"/>
                  </a:lnTo>
                  <a:lnTo>
                    <a:pt x="2028" y="8621"/>
                  </a:lnTo>
                  <a:lnTo>
                    <a:pt x="2565" y="9134"/>
                  </a:lnTo>
                  <a:lnTo>
                    <a:pt x="3176" y="9672"/>
                  </a:lnTo>
                  <a:lnTo>
                    <a:pt x="3860" y="10209"/>
                  </a:lnTo>
                  <a:lnTo>
                    <a:pt x="4592" y="10722"/>
                  </a:lnTo>
                  <a:lnTo>
                    <a:pt x="4959" y="10966"/>
                  </a:lnTo>
                  <a:lnTo>
                    <a:pt x="5374" y="11210"/>
                  </a:lnTo>
                  <a:lnTo>
                    <a:pt x="5765" y="11430"/>
                  </a:lnTo>
                  <a:lnTo>
                    <a:pt x="6204" y="11625"/>
                  </a:lnTo>
                  <a:lnTo>
                    <a:pt x="6619" y="11821"/>
                  </a:lnTo>
                  <a:lnTo>
                    <a:pt x="7059" y="11992"/>
                  </a:lnTo>
                  <a:lnTo>
                    <a:pt x="7523" y="12138"/>
                  </a:lnTo>
                  <a:lnTo>
                    <a:pt x="7963" y="12260"/>
                  </a:lnTo>
                  <a:lnTo>
                    <a:pt x="8451" y="12358"/>
                  </a:lnTo>
                  <a:lnTo>
                    <a:pt x="8915" y="12431"/>
                  </a:lnTo>
                  <a:lnTo>
                    <a:pt x="9404" y="12480"/>
                  </a:lnTo>
                  <a:lnTo>
                    <a:pt x="9892" y="12505"/>
                  </a:lnTo>
                  <a:lnTo>
                    <a:pt x="10380" y="12480"/>
                  </a:lnTo>
                  <a:lnTo>
                    <a:pt x="10869" y="12431"/>
                  </a:lnTo>
                  <a:lnTo>
                    <a:pt x="11333" y="12358"/>
                  </a:lnTo>
                  <a:lnTo>
                    <a:pt x="11821" y="12260"/>
                  </a:lnTo>
                  <a:lnTo>
                    <a:pt x="12261" y="12138"/>
                  </a:lnTo>
                  <a:lnTo>
                    <a:pt x="12725" y="11992"/>
                  </a:lnTo>
                  <a:lnTo>
                    <a:pt x="13165" y="11821"/>
                  </a:lnTo>
                  <a:lnTo>
                    <a:pt x="13580" y="11625"/>
                  </a:lnTo>
                  <a:lnTo>
                    <a:pt x="14019" y="11430"/>
                  </a:lnTo>
                  <a:lnTo>
                    <a:pt x="14410" y="11210"/>
                  </a:lnTo>
                  <a:lnTo>
                    <a:pt x="14825" y="10966"/>
                  </a:lnTo>
                  <a:lnTo>
                    <a:pt x="15192" y="10722"/>
                  </a:lnTo>
                  <a:lnTo>
                    <a:pt x="15924" y="10209"/>
                  </a:lnTo>
                  <a:lnTo>
                    <a:pt x="16608" y="9672"/>
                  </a:lnTo>
                  <a:lnTo>
                    <a:pt x="17219" y="9134"/>
                  </a:lnTo>
                  <a:lnTo>
                    <a:pt x="17756" y="8621"/>
                  </a:lnTo>
                  <a:lnTo>
                    <a:pt x="18245" y="8133"/>
                  </a:lnTo>
                  <a:lnTo>
                    <a:pt x="18635" y="7669"/>
                  </a:lnTo>
                  <a:lnTo>
                    <a:pt x="19222" y="6985"/>
                  </a:lnTo>
                  <a:lnTo>
                    <a:pt x="19466" y="6668"/>
                  </a:lnTo>
                  <a:lnTo>
                    <a:pt x="19783" y="6252"/>
                  </a:lnTo>
                  <a:lnTo>
                    <a:pt x="19466" y="5837"/>
                  </a:lnTo>
                  <a:lnTo>
                    <a:pt x="19222" y="5520"/>
                  </a:lnTo>
                  <a:lnTo>
                    <a:pt x="18635" y="4836"/>
                  </a:lnTo>
                  <a:lnTo>
                    <a:pt x="18245" y="4372"/>
                  </a:lnTo>
                  <a:lnTo>
                    <a:pt x="17756" y="3883"/>
                  </a:lnTo>
                  <a:lnTo>
                    <a:pt x="17219" y="3370"/>
                  </a:lnTo>
                  <a:lnTo>
                    <a:pt x="16608" y="2833"/>
                  </a:lnTo>
                  <a:lnTo>
                    <a:pt x="15924" y="2296"/>
                  </a:lnTo>
                  <a:lnTo>
                    <a:pt x="15192" y="1783"/>
                  </a:lnTo>
                  <a:lnTo>
                    <a:pt x="14825" y="1539"/>
                  </a:lnTo>
                  <a:lnTo>
                    <a:pt x="14410" y="1295"/>
                  </a:lnTo>
                  <a:lnTo>
                    <a:pt x="14019" y="1075"/>
                  </a:lnTo>
                  <a:lnTo>
                    <a:pt x="13580" y="879"/>
                  </a:lnTo>
                  <a:lnTo>
                    <a:pt x="13165" y="684"/>
                  </a:lnTo>
                  <a:lnTo>
                    <a:pt x="12725" y="513"/>
                  </a:lnTo>
                  <a:lnTo>
                    <a:pt x="12261" y="366"/>
                  </a:lnTo>
                  <a:lnTo>
                    <a:pt x="11821" y="244"/>
                  </a:lnTo>
                  <a:lnTo>
                    <a:pt x="11333" y="147"/>
                  </a:lnTo>
                  <a:lnTo>
                    <a:pt x="10869" y="73"/>
                  </a:lnTo>
                  <a:lnTo>
                    <a:pt x="10380" y="25"/>
                  </a:lnTo>
                  <a:lnTo>
                    <a:pt x="989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82B1E5"/>
                </a:solidFill>
              </a:endParaRPr>
            </a:p>
          </p:txBody>
        </p:sp>
        <p:sp>
          <p:nvSpPr>
            <p:cNvPr id="11" name="Google Shape;546;p38">
              <a:extLst>
                <a:ext uri="{FF2B5EF4-FFF2-40B4-BE49-F238E27FC236}">
                  <a16:creationId xmlns:a16="http://schemas.microsoft.com/office/drawing/2014/main" id="{BE4F9495-16E9-4370-A85C-4B1B4AF749A2}"/>
                </a:ext>
              </a:extLst>
            </p:cNvPr>
            <p:cNvSpPr/>
            <p:nvPr/>
          </p:nvSpPr>
          <p:spPr>
            <a:xfrm>
              <a:off x="3384400" y="3091350"/>
              <a:ext cx="208850" cy="208825"/>
            </a:xfrm>
            <a:custGeom>
              <a:avLst/>
              <a:gdLst/>
              <a:ahLst/>
              <a:cxnLst/>
              <a:rect l="l" t="t" r="r" b="b"/>
              <a:pathLst>
                <a:path w="8354" h="8353" extrusionOk="0">
                  <a:moveTo>
                    <a:pt x="4177" y="0"/>
                  </a:moveTo>
                  <a:lnTo>
                    <a:pt x="3762" y="24"/>
                  </a:lnTo>
                  <a:lnTo>
                    <a:pt x="3347" y="73"/>
                  </a:lnTo>
                  <a:lnTo>
                    <a:pt x="2931" y="195"/>
                  </a:lnTo>
                  <a:lnTo>
                    <a:pt x="2541" y="318"/>
                  </a:lnTo>
                  <a:lnTo>
                    <a:pt x="2174" y="513"/>
                  </a:lnTo>
                  <a:lnTo>
                    <a:pt x="1832" y="708"/>
                  </a:lnTo>
                  <a:lnTo>
                    <a:pt x="1515" y="953"/>
                  </a:lnTo>
                  <a:lnTo>
                    <a:pt x="1222" y="1221"/>
                  </a:lnTo>
                  <a:lnTo>
                    <a:pt x="953" y="1514"/>
                  </a:lnTo>
                  <a:lnTo>
                    <a:pt x="709" y="1832"/>
                  </a:lnTo>
                  <a:lnTo>
                    <a:pt x="514" y="2174"/>
                  </a:lnTo>
                  <a:lnTo>
                    <a:pt x="318" y="2540"/>
                  </a:lnTo>
                  <a:lnTo>
                    <a:pt x="196" y="2931"/>
                  </a:lnTo>
                  <a:lnTo>
                    <a:pt x="74" y="3346"/>
                  </a:lnTo>
                  <a:lnTo>
                    <a:pt x="25" y="3761"/>
                  </a:lnTo>
                  <a:lnTo>
                    <a:pt x="1" y="4176"/>
                  </a:lnTo>
                  <a:lnTo>
                    <a:pt x="25" y="4592"/>
                  </a:lnTo>
                  <a:lnTo>
                    <a:pt x="74" y="5007"/>
                  </a:lnTo>
                  <a:lnTo>
                    <a:pt x="196" y="5422"/>
                  </a:lnTo>
                  <a:lnTo>
                    <a:pt x="318" y="5813"/>
                  </a:lnTo>
                  <a:lnTo>
                    <a:pt x="514" y="6179"/>
                  </a:lnTo>
                  <a:lnTo>
                    <a:pt x="709" y="6521"/>
                  </a:lnTo>
                  <a:lnTo>
                    <a:pt x="953" y="6839"/>
                  </a:lnTo>
                  <a:lnTo>
                    <a:pt x="1222" y="7132"/>
                  </a:lnTo>
                  <a:lnTo>
                    <a:pt x="1515" y="7400"/>
                  </a:lnTo>
                  <a:lnTo>
                    <a:pt x="1832" y="7644"/>
                  </a:lnTo>
                  <a:lnTo>
                    <a:pt x="2174" y="7840"/>
                  </a:lnTo>
                  <a:lnTo>
                    <a:pt x="2541" y="8035"/>
                  </a:lnTo>
                  <a:lnTo>
                    <a:pt x="2931" y="8157"/>
                  </a:lnTo>
                  <a:lnTo>
                    <a:pt x="3347" y="8279"/>
                  </a:lnTo>
                  <a:lnTo>
                    <a:pt x="3762" y="8328"/>
                  </a:lnTo>
                  <a:lnTo>
                    <a:pt x="4177" y="8353"/>
                  </a:lnTo>
                  <a:lnTo>
                    <a:pt x="4592" y="8328"/>
                  </a:lnTo>
                  <a:lnTo>
                    <a:pt x="5007" y="8279"/>
                  </a:lnTo>
                  <a:lnTo>
                    <a:pt x="5423" y="8157"/>
                  </a:lnTo>
                  <a:lnTo>
                    <a:pt x="5813" y="8035"/>
                  </a:lnTo>
                  <a:lnTo>
                    <a:pt x="6180" y="7840"/>
                  </a:lnTo>
                  <a:lnTo>
                    <a:pt x="6522" y="7644"/>
                  </a:lnTo>
                  <a:lnTo>
                    <a:pt x="6839" y="7400"/>
                  </a:lnTo>
                  <a:lnTo>
                    <a:pt x="7132" y="7132"/>
                  </a:lnTo>
                  <a:lnTo>
                    <a:pt x="7401" y="6839"/>
                  </a:lnTo>
                  <a:lnTo>
                    <a:pt x="7645" y="6521"/>
                  </a:lnTo>
                  <a:lnTo>
                    <a:pt x="7840" y="6179"/>
                  </a:lnTo>
                  <a:lnTo>
                    <a:pt x="8036" y="5813"/>
                  </a:lnTo>
                  <a:lnTo>
                    <a:pt x="8158" y="5422"/>
                  </a:lnTo>
                  <a:lnTo>
                    <a:pt x="8280" y="5007"/>
                  </a:lnTo>
                  <a:lnTo>
                    <a:pt x="8329" y="4592"/>
                  </a:lnTo>
                  <a:lnTo>
                    <a:pt x="8353" y="4176"/>
                  </a:lnTo>
                  <a:lnTo>
                    <a:pt x="8329" y="3737"/>
                  </a:lnTo>
                  <a:lnTo>
                    <a:pt x="8256" y="3297"/>
                  </a:lnTo>
                  <a:lnTo>
                    <a:pt x="8134" y="3517"/>
                  </a:lnTo>
                  <a:lnTo>
                    <a:pt x="8011" y="3688"/>
                  </a:lnTo>
                  <a:lnTo>
                    <a:pt x="7840" y="3859"/>
                  </a:lnTo>
                  <a:lnTo>
                    <a:pt x="7645" y="4005"/>
                  </a:lnTo>
                  <a:lnTo>
                    <a:pt x="7425" y="4128"/>
                  </a:lnTo>
                  <a:lnTo>
                    <a:pt x="7205" y="4201"/>
                  </a:lnTo>
                  <a:lnTo>
                    <a:pt x="6961" y="4250"/>
                  </a:lnTo>
                  <a:lnTo>
                    <a:pt x="6717" y="4274"/>
                  </a:lnTo>
                  <a:lnTo>
                    <a:pt x="6546" y="4274"/>
                  </a:lnTo>
                  <a:lnTo>
                    <a:pt x="6375" y="4250"/>
                  </a:lnTo>
                  <a:lnTo>
                    <a:pt x="6204" y="4201"/>
                  </a:lnTo>
                  <a:lnTo>
                    <a:pt x="6058" y="4152"/>
                  </a:lnTo>
                  <a:lnTo>
                    <a:pt x="5887" y="4079"/>
                  </a:lnTo>
                  <a:lnTo>
                    <a:pt x="5764" y="3981"/>
                  </a:lnTo>
                  <a:lnTo>
                    <a:pt x="5618" y="3883"/>
                  </a:lnTo>
                  <a:lnTo>
                    <a:pt x="5496" y="3786"/>
                  </a:lnTo>
                  <a:lnTo>
                    <a:pt x="5398" y="3664"/>
                  </a:lnTo>
                  <a:lnTo>
                    <a:pt x="5300" y="3517"/>
                  </a:lnTo>
                  <a:lnTo>
                    <a:pt x="5203" y="3395"/>
                  </a:lnTo>
                  <a:lnTo>
                    <a:pt x="5129" y="3224"/>
                  </a:lnTo>
                  <a:lnTo>
                    <a:pt x="5081" y="3077"/>
                  </a:lnTo>
                  <a:lnTo>
                    <a:pt x="5032" y="2906"/>
                  </a:lnTo>
                  <a:lnTo>
                    <a:pt x="5007" y="2735"/>
                  </a:lnTo>
                  <a:lnTo>
                    <a:pt x="5007" y="2564"/>
                  </a:lnTo>
                  <a:lnTo>
                    <a:pt x="5007" y="2394"/>
                  </a:lnTo>
                  <a:lnTo>
                    <a:pt x="5032" y="2223"/>
                  </a:lnTo>
                  <a:lnTo>
                    <a:pt x="5081" y="2052"/>
                  </a:lnTo>
                  <a:lnTo>
                    <a:pt x="5129" y="1905"/>
                  </a:lnTo>
                  <a:lnTo>
                    <a:pt x="5203" y="1759"/>
                  </a:lnTo>
                  <a:lnTo>
                    <a:pt x="5300" y="1612"/>
                  </a:lnTo>
                  <a:lnTo>
                    <a:pt x="5398" y="1490"/>
                  </a:lnTo>
                  <a:lnTo>
                    <a:pt x="5496" y="1368"/>
                  </a:lnTo>
                  <a:lnTo>
                    <a:pt x="5618" y="1246"/>
                  </a:lnTo>
                  <a:lnTo>
                    <a:pt x="5764" y="1148"/>
                  </a:lnTo>
                  <a:lnTo>
                    <a:pt x="5887" y="1075"/>
                  </a:lnTo>
                  <a:lnTo>
                    <a:pt x="6033" y="1001"/>
                  </a:lnTo>
                  <a:lnTo>
                    <a:pt x="6204" y="928"/>
                  </a:lnTo>
                  <a:lnTo>
                    <a:pt x="6375" y="879"/>
                  </a:lnTo>
                  <a:lnTo>
                    <a:pt x="6522" y="855"/>
                  </a:lnTo>
                  <a:lnTo>
                    <a:pt x="6717" y="855"/>
                  </a:lnTo>
                  <a:lnTo>
                    <a:pt x="6448" y="659"/>
                  </a:lnTo>
                  <a:lnTo>
                    <a:pt x="6155" y="489"/>
                  </a:lnTo>
                  <a:lnTo>
                    <a:pt x="5838" y="342"/>
                  </a:lnTo>
                  <a:lnTo>
                    <a:pt x="5545" y="220"/>
                  </a:lnTo>
                  <a:lnTo>
                    <a:pt x="5203" y="122"/>
                  </a:lnTo>
                  <a:lnTo>
                    <a:pt x="4885" y="49"/>
                  </a:lnTo>
                  <a:lnTo>
                    <a:pt x="4519" y="24"/>
                  </a:lnTo>
                  <a:lnTo>
                    <a:pt x="417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82B1E5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uadroTexto 3">
                <a:extLst>
                  <a:ext uri="{FF2B5EF4-FFF2-40B4-BE49-F238E27FC236}">
                    <a16:creationId xmlns:a16="http://schemas.microsoft.com/office/drawing/2014/main" id="{93DFE0BA-8D8F-42BB-A86C-047FB83921BD}"/>
                  </a:ext>
                </a:extLst>
              </p:cNvPr>
              <p:cNvSpPr txBox="1"/>
              <p:nvPr/>
            </p:nvSpPr>
            <p:spPr>
              <a:xfrm>
                <a:off x="2797847" y="2896950"/>
                <a:ext cx="256390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000" b="0" i="1" smtClean="0">
                          <a:latin typeface="Cambria Math" panose="02040503050406030204" pitchFamily="18" charset="0"/>
                        </a:rPr>
                        <m:t>𝑑𝑖𝑠𝑡</m:t>
                      </m:r>
                      <m:d>
                        <m:dPr>
                          <m:ctrlPr>
                            <a:rPr lang="es-CL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s-CL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es-CL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s-CL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</m:d>
                      <m:r>
                        <a:rPr lang="es-CL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m:rPr>
                          <m:lit/>
                        </m:rPr>
                        <a:rPr lang="es-CL" sz="2000" b="0" i="1" smtClean="0">
                          <a:latin typeface="Cambria Math" panose="02040503050406030204" pitchFamily="18" charset="0"/>
                        </a:rPr>
                        <m:t>|</m:t>
                      </m:r>
                      <m:d>
                        <m:dPr>
                          <m:begChr m:val="|"/>
                          <m:endChr m:val="|"/>
                          <m:ctrlPr>
                            <a:rPr lang="es-CL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s-CL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es-CL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⃗"/>
                              <m:ctrlPr>
                                <a:rPr lang="es-CL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</m:d>
                      <m:sSub>
                        <m:sSubPr>
                          <m:ctrlPr>
                            <a:rPr lang="es-CL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0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b>
                          <m:r>
                            <a:rPr lang="es-CL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s-CL" dirty="0"/>
              </a:p>
            </p:txBody>
          </p:sp>
        </mc:Choice>
        <mc:Fallback xmlns="">
          <p:sp>
            <p:nvSpPr>
              <p:cNvPr id="4" name="CuadroTexto 3">
                <a:extLst>
                  <a:ext uri="{FF2B5EF4-FFF2-40B4-BE49-F238E27FC236}">
                    <a16:creationId xmlns:a16="http://schemas.microsoft.com/office/drawing/2014/main" id="{93DFE0BA-8D8F-42BB-A86C-047FB83921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7847" y="2896950"/>
                <a:ext cx="2563907" cy="307777"/>
              </a:xfrm>
              <a:prstGeom prst="rect">
                <a:avLst/>
              </a:prstGeom>
              <a:blipFill>
                <a:blip r:embed="rId3"/>
                <a:stretch>
                  <a:fillRect l="-1663" t="-33333" r="-3088" b="-37255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Picture 2" descr="Resultado de imagen para histograma">
            <a:extLst>
              <a:ext uri="{FF2B5EF4-FFF2-40B4-BE49-F238E27FC236}">
                <a16:creationId xmlns:a16="http://schemas.microsoft.com/office/drawing/2014/main" id="{957BC078-FD9E-42D3-A012-39D02E502A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7847" y="3700306"/>
            <a:ext cx="1614487" cy="709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E8FC4876-8FD8-403C-A6E0-357CE734200A}"/>
              </a:ext>
            </a:extLst>
          </p:cNvPr>
          <p:cNvCxnSpPr>
            <a:cxnSpLocks/>
          </p:cNvCxnSpPr>
          <p:nvPr/>
        </p:nvCxnSpPr>
        <p:spPr>
          <a:xfrm flipH="1">
            <a:off x="3570167" y="3297060"/>
            <a:ext cx="839024" cy="442756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" descr="Resultado de imagen para histograma">
            <a:extLst>
              <a:ext uri="{FF2B5EF4-FFF2-40B4-BE49-F238E27FC236}">
                <a16:creationId xmlns:a16="http://schemas.microsoft.com/office/drawing/2014/main" id="{3136A037-E93A-4743-91FE-A2433257B3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929067" y="3700306"/>
            <a:ext cx="1614487" cy="709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Conector recto de flecha 24">
            <a:extLst>
              <a:ext uri="{FF2B5EF4-FFF2-40B4-BE49-F238E27FC236}">
                <a16:creationId xmlns:a16="http://schemas.microsoft.com/office/drawing/2014/main" id="{E04B71B9-1B7A-4F1D-B2C6-B80282DD0990}"/>
              </a:ext>
            </a:extLst>
          </p:cNvPr>
          <p:cNvCxnSpPr>
            <a:cxnSpLocks/>
            <a:endCxn id="24" idx="0"/>
          </p:cNvCxnSpPr>
          <p:nvPr/>
        </p:nvCxnSpPr>
        <p:spPr>
          <a:xfrm>
            <a:off x="4925925" y="3256151"/>
            <a:ext cx="810385" cy="44415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12277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7"/>
          <p:cNvSpPr txBox="1">
            <a:spLocks noGrp="1"/>
          </p:cNvSpPr>
          <p:nvPr>
            <p:ph type="title"/>
          </p:nvPr>
        </p:nvSpPr>
        <p:spPr>
          <a:xfrm>
            <a:off x="646751" y="465762"/>
            <a:ext cx="68661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200" dirty="0"/>
              <a:t>Búsqueda de imágenes cercanas</a:t>
            </a:r>
            <a:endParaRPr sz="3200" dirty="0"/>
          </a:p>
        </p:txBody>
      </p:sp>
      <p:sp>
        <p:nvSpPr>
          <p:cNvPr id="103" name="Google Shape;103;p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21" name="Google Shape;102;p17">
            <a:extLst>
              <a:ext uri="{FF2B5EF4-FFF2-40B4-BE49-F238E27FC236}">
                <a16:creationId xmlns:a16="http://schemas.microsoft.com/office/drawing/2014/main" id="{C91F96A2-ECF1-49A9-9B03-E7888F76666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42710" y="1020495"/>
            <a:ext cx="7193270" cy="236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-457200"/>
            <a:r>
              <a:rPr lang="es-CL" sz="1600" dirty="0"/>
              <a:t>Se genera la base de datos, calculando los vectores de características para todas las imágenes del </a:t>
            </a:r>
            <a:r>
              <a:rPr lang="es-CL" sz="1600" dirty="0" err="1"/>
              <a:t>database</a:t>
            </a:r>
            <a:r>
              <a:rPr lang="es-CL" sz="1600" dirty="0"/>
              <a:t>.</a:t>
            </a:r>
          </a:p>
          <a:p>
            <a:pPr indent="-457200"/>
            <a:r>
              <a:rPr lang="es-CL" sz="1600" dirty="0"/>
              <a:t>Para cada figura de </a:t>
            </a:r>
            <a:r>
              <a:rPr lang="es-CL" sz="1600" i="1" dirty="0" err="1"/>
              <a:t>query</a:t>
            </a:r>
            <a:r>
              <a:rPr lang="es-CL" sz="1600" dirty="0"/>
              <a:t> es posible calcular las distancias a las todas las figuras de </a:t>
            </a:r>
            <a:r>
              <a:rPr lang="es-CL" sz="1600" dirty="0" err="1"/>
              <a:t>database</a:t>
            </a:r>
            <a:r>
              <a:rPr lang="es-CL" sz="1600" dirty="0"/>
              <a:t>.</a:t>
            </a:r>
          </a:p>
          <a:p>
            <a:pPr indent="-457200"/>
            <a:r>
              <a:rPr lang="es-CL" sz="1600" dirty="0"/>
              <a:t>Ordenamiento creciente de distancias permite definir las imágenes más similares.</a:t>
            </a:r>
          </a:p>
          <a:p>
            <a:pPr marL="0" indent="0">
              <a:buNone/>
            </a:pPr>
            <a:endParaRPr lang="es-CL" sz="16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600" dirty="0"/>
          </a:p>
        </p:txBody>
      </p:sp>
      <p:grpSp>
        <p:nvGrpSpPr>
          <p:cNvPr id="9" name="Google Shape;544;p38">
            <a:extLst>
              <a:ext uri="{FF2B5EF4-FFF2-40B4-BE49-F238E27FC236}">
                <a16:creationId xmlns:a16="http://schemas.microsoft.com/office/drawing/2014/main" id="{2EA08D8C-E59C-4727-BE7D-A094F670BED0}"/>
              </a:ext>
            </a:extLst>
          </p:cNvPr>
          <p:cNvGrpSpPr/>
          <p:nvPr/>
        </p:nvGrpSpPr>
        <p:grpSpPr>
          <a:xfrm>
            <a:off x="8005487" y="150833"/>
            <a:ext cx="1038501" cy="656411"/>
            <a:chOff x="3241525" y="3039450"/>
            <a:chExt cx="494600" cy="312625"/>
          </a:xfrm>
          <a:solidFill>
            <a:srgbClr val="82B1E5"/>
          </a:solidFill>
        </p:grpSpPr>
        <p:sp>
          <p:nvSpPr>
            <p:cNvPr id="10" name="Google Shape;545;p38">
              <a:extLst>
                <a:ext uri="{FF2B5EF4-FFF2-40B4-BE49-F238E27FC236}">
                  <a16:creationId xmlns:a16="http://schemas.microsoft.com/office/drawing/2014/main" id="{FB46CE9D-169A-4290-8904-9DB54BC24622}"/>
                </a:ext>
              </a:extLst>
            </p:cNvPr>
            <p:cNvSpPr/>
            <p:nvPr/>
          </p:nvSpPr>
          <p:spPr>
            <a:xfrm>
              <a:off x="3241525" y="3039450"/>
              <a:ext cx="494600" cy="312625"/>
            </a:xfrm>
            <a:custGeom>
              <a:avLst/>
              <a:gdLst/>
              <a:ahLst/>
              <a:cxnLst/>
              <a:rect l="l" t="t" r="r" b="b"/>
              <a:pathLst>
                <a:path w="19784" h="12505" extrusionOk="0">
                  <a:moveTo>
                    <a:pt x="9892" y="977"/>
                  </a:moveTo>
                  <a:lnTo>
                    <a:pt x="10356" y="1001"/>
                  </a:lnTo>
                  <a:lnTo>
                    <a:pt x="10796" y="1050"/>
                  </a:lnTo>
                  <a:lnTo>
                    <a:pt x="11235" y="1124"/>
                  </a:lnTo>
                  <a:lnTo>
                    <a:pt x="11675" y="1221"/>
                  </a:lnTo>
                  <a:lnTo>
                    <a:pt x="12090" y="1343"/>
                  </a:lnTo>
                  <a:lnTo>
                    <a:pt x="12505" y="1490"/>
                  </a:lnTo>
                  <a:lnTo>
                    <a:pt x="12920" y="1661"/>
                  </a:lnTo>
                  <a:lnTo>
                    <a:pt x="13311" y="1832"/>
                  </a:lnTo>
                  <a:lnTo>
                    <a:pt x="13702" y="2027"/>
                  </a:lnTo>
                  <a:lnTo>
                    <a:pt x="14068" y="2223"/>
                  </a:lnTo>
                  <a:lnTo>
                    <a:pt x="14752" y="2662"/>
                  </a:lnTo>
                  <a:lnTo>
                    <a:pt x="15412" y="3126"/>
                  </a:lnTo>
                  <a:lnTo>
                    <a:pt x="15973" y="3590"/>
                  </a:lnTo>
                  <a:lnTo>
                    <a:pt x="16462" y="4005"/>
                  </a:lnTo>
                  <a:lnTo>
                    <a:pt x="16901" y="4421"/>
                  </a:lnTo>
                  <a:lnTo>
                    <a:pt x="17292" y="4811"/>
                  </a:lnTo>
                  <a:lnTo>
                    <a:pt x="17634" y="5178"/>
                  </a:lnTo>
                  <a:lnTo>
                    <a:pt x="18196" y="5813"/>
                  </a:lnTo>
                  <a:lnTo>
                    <a:pt x="18562" y="6252"/>
                  </a:lnTo>
                  <a:lnTo>
                    <a:pt x="18196" y="6692"/>
                  </a:lnTo>
                  <a:lnTo>
                    <a:pt x="17634" y="7327"/>
                  </a:lnTo>
                  <a:lnTo>
                    <a:pt x="17292" y="7693"/>
                  </a:lnTo>
                  <a:lnTo>
                    <a:pt x="16901" y="8084"/>
                  </a:lnTo>
                  <a:lnTo>
                    <a:pt x="16462" y="8499"/>
                  </a:lnTo>
                  <a:lnTo>
                    <a:pt x="15973" y="8915"/>
                  </a:lnTo>
                  <a:lnTo>
                    <a:pt x="15412" y="9379"/>
                  </a:lnTo>
                  <a:lnTo>
                    <a:pt x="14752" y="9843"/>
                  </a:lnTo>
                  <a:lnTo>
                    <a:pt x="14068" y="10282"/>
                  </a:lnTo>
                  <a:lnTo>
                    <a:pt x="13702" y="10478"/>
                  </a:lnTo>
                  <a:lnTo>
                    <a:pt x="13311" y="10673"/>
                  </a:lnTo>
                  <a:lnTo>
                    <a:pt x="12920" y="10844"/>
                  </a:lnTo>
                  <a:lnTo>
                    <a:pt x="12505" y="11015"/>
                  </a:lnTo>
                  <a:lnTo>
                    <a:pt x="12090" y="11161"/>
                  </a:lnTo>
                  <a:lnTo>
                    <a:pt x="11675" y="11284"/>
                  </a:lnTo>
                  <a:lnTo>
                    <a:pt x="11235" y="11381"/>
                  </a:lnTo>
                  <a:lnTo>
                    <a:pt x="10796" y="11455"/>
                  </a:lnTo>
                  <a:lnTo>
                    <a:pt x="10356" y="11503"/>
                  </a:lnTo>
                  <a:lnTo>
                    <a:pt x="9892" y="11528"/>
                  </a:lnTo>
                  <a:lnTo>
                    <a:pt x="9477" y="11528"/>
                  </a:lnTo>
                  <a:lnTo>
                    <a:pt x="9086" y="11479"/>
                  </a:lnTo>
                  <a:lnTo>
                    <a:pt x="8695" y="11430"/>
                  </a:lnTo>
                  <a:lnTo>
                    <a:pt x="8304" y="11332"/>
                  </a:lnTo>
                  <a:lnTo>
                    <a:pt x="7914" y="11235"/>
                  </a:lnTo>
                  <a:lnTo>
                    <a:pt x="7523" y="11113"/>
                  </a:lnTo>
                  <a:lnTo>
                    <a:pt x="7157" y="10990"/>
                  </a:lnTo>
                  <a:lnTo>
                    <a:pt x="6790" y="10844"/>
                  </a:lnTo>
                  <a:lnTo>
                    <a:pt x="6448" y="10673"/>
                  </a:lnTo>
                  <a:lnTo>
                    <a:pt x="6082" y="10502"/>
                  </a:lnTo>
                  <a:lnTo>
                    <a:pt x="5423" y="10111"/>
                  </a:lnTo>
                  <a:lnTo>
                    <a:pt x="4788" y="9696"/>
                  </a:lnTo>
                  <a:lnTo>
                    <a:pt x="4201" y="9232"/>
                  </a:lnTo>
                  <a:lnTo>
                    <a:pt x="3640" y="8792"/>
                  </a:lnTo>
                  <a:lnTo>
                    <a:pt x="3127" y="8328"/>
                  </a:lnTo>
                  <a:lnTo>
                    <a:pt x="2663" y="7889"/>
                  </a:lnTo>
                  <a:lnTo>
                    <a:pt x="2272" y="7474"/>
                  </a:lnTo>
                  <a:lnTo>
                    <a:pt x="1613" y="6741"/>
                  </a:lnTo>
                  <a:lnTo>
                    <a:pt x="1222" y="6252"/>
                  </a:lnTo>
                  <a:lnTo>
                    <a:pt x="1613" y="5764"/>
                  </a:lnTo>
                  <a:lnTo>
                    <a:pt x="2272" y="5031"/>
                  </a:lnTo>
                  <a:lnTo>
                    <a:pt x="2663" y="4616"/>
                  </a:lnTo>
                  <a:lnTo>
                    <a:pt x="3127" y="4176"/>
                  </a:lnTo>
                  <a:lnTo>
                    <a:pt x="3640" y="3712"/>
                  </a:lnTo>
                  <a:lnTo>
                    <a:pt x="4201" y="3273"/>
                  </a:lnTo>
                  <a:lnTo>
                    <a:pt x="4788" y="2833"/>
                  </a:lnTo>
                  <a:lnTo>
                    <a:pt x="5423" y="2394"/>
                  </a:lnTo>
                  <a:lnTo>
                    <a:pt x="6082" y="2003"/>
                  </a:lnTo>
                  <a:lnTo>
                    <a:pt x="6448" y="1832"/>
                  </a:lnTo>
                  <a:lnTo>
                    <a:pt x="6790" y="1661"/>
                  </a:lnTo>
                  <a:lnTo>
                    <a:pt x="7157" y="1514"/>
                  </a:lnTo>
                  <a:lnTo>
                    <a:pt x="7523" y="1392"/>
                  </a:lnTo>
                  <a:lnTo>
                    <a:pt x="7914" y="1270"/>
                  </a:lnTo>
                  <a:lnTo>
                    <a:pt x="8304" y="1172"/>
                  </a:lnTo>
                  <a:lnTo>
                    <a:pt x="8695" y="1075"/>
                  </a:lnTo>
                  <a:lnTo>
                    <a:pt x="9086" y="1026"/>
                  </a:lnTo>
                  <a:lnTo>
                    <a:pt x="9477" y="977"/>
                  </a:lnTo>
                  <a:close/>
                  <a:moveTo>
                    <a:pt x="9892" y="0"/>
                  </a:moveTo>
                  <a:lnTo>
                    <a:pt x="9404" y="25"/>
                  </a:lnTo>
                  <a:lnTo>
                    <a:pt x="8915" y="73"/>
                  </a:lnTo>
                  <a:lnTo>
                    <a:pt x="8451" y="147"/>
                  </a:lnTo>
                  <a:lnTo>
                    <a:pt x="7963" y="244"/>
                  </a:lnTo>
                  <a:lnTo>
                    <a:pt x="7523" y="366"/>
                  </a:lnTo>
                  <a:lnTo>
                    <a:pt x="7059" y="513"/>
                  </a:lnTo>
                  <a:lnTo>
                    <a:pt x="6619" y="684"/>
                  </a:lnTo>
                  <a:lnTo>
                    <a:pt x="6204" y="879"/>
                  </a:lnTo>
                  <a:lnTo>
                    <a:pt x="5765" y="1075"/>
                  </a:lnTo>
                  <a:lnTo>
                    <a:pt x="5374" y="1295"/>
                  </a:lnTo>
                  <a:lnTo>
                    <a:pt x="4959" y="1539"/>
                  </a:lnTo>
                  <a:lnTo>
                    <a:pt x="4592" y="1783"/>
                  </a:lnTo>
                  <a:lnTo>
                    <a:pt x="3860" y="2296"/>
                  </a:lnTo>
                  <a:lnTo>
                    <a:pt x="3176" y="2833"/>
                  </a:lnTo>
                  <a:lnTo>
                    <a:pt x="2565" y="3370"/>
                  </a:lnTo>
                  <a:lnTo>
                    <a:pt x="2028" y="3883"/>
                  </a:lnTo>
                  <a:lnTo>
                    <a:pt x="1539" y="4372"/>
                  </a:lnTo>
                  <a:lnTo>
                    <a:pt x="1149" y="4836"/>
                  </a:lnTo>
                  <a:lnTo>
                    <a:pt x="562" y="5520"/>
                  </a:lnTo>
                  <a:lnTo>
                    <a:pt x="318" y="5837"/>
                  </a:lnTo>
                  <a:lnTo>
                    <a:pt x="1" y="6252"/>
                  </a:lnTo>
                  <a:lnTo>
                    <a:pt x="318" y="6668"/>
                  </a:lnTo>
                  <a:lnTo>
                    <a:pt x="562" y="6985"/>
                  </a:lnTo>
                  <a:lnTo>
                    <a:pt x="1149" y="7669"/>
                  </a:lnTo>
                  <a:lnTo>
                    <a:pt x="1539" y="8133"/>
                  </a:lnTo>
                  <a:lnTo>
                    <a:pt x="2028" y="8621"/>
                  </a:lnTo>
                  <a:lnTo>
                    <a:pt x="2565" y="9134"/>
                  </a:lnTo>
                  <a:lnTo>
                    <a:pt x="3176" y="9672"/>
                  </a:lnTo>
                  <a:lnTo>
                    <a:pt x="3860" y="10209"/>
                  </a:lnTo>
                  <a:lnTo>
                    <a:pt x="4592" y="10722"/>
                  </a:lnTo>
                  <a:lnTo>
                    <a:pt x="4959" y="10966"/>
                  </a:lnTo>
                  <a:lnTo>
                    <a:pt x="5374" y="11210"/>
                  </a:lnTo>
                  <a:lnTo>
                    <a:pt x="5765" y="11430"/>
                  </a:lnTo>
                  <a:lnTo>
                    <a:pt x="6204" y="11625"/>
                  </a:lnTo>
                  <a:lnTo>
                    <a:pt x="6619" y="11821"/>
                  </a:lnTo>
                  <a:lnTo>
                    <a:pt x="7059" y="11992"/>
                  </a:lnTo>
                  <a:lnTo>
                    <a:pt x="7523" y="12138"/>
                  </a:lnTo>
                  <a:lnTo>
                    <a:pt x="7963" y="12260"/>
                  </a:lnTo>
                  <a:lnTo>
                    <a:pt x="8451" y="12358"/>
                  </a:lnTo>
                  <a:lnTo>
                    <a:pt x="8915" y="12431"/>
                  </a:lnTo>
                  <a:lnTo>
                    <a:pt x="9404" y="12480"/>
                  </a:lnTo>
                  <a:lnTo>
                    <a:pt x="9892" y="12505"/>
                  </a:lnTo>
                  <a:lnTo>
                    <a:pt x="10380" y="12480"/>
                  </a:lnTo>
                  <a:lnTo>
                    <a:pt x="10869" y="12431"/>
                  </a:lnTo>
                  <a:lnTo>
                    <a:pt x="11333" y="12358"/>
                  </a:lnTo>
                  <a:lnTo>
                    <a:pt x="11821" y="12260"/>
                  </a:lnTo>
                  <a:lnTo>
                    <a:pt x="12261" y="12138"/>
                  </a:lnTo>
                  <a:lnTo>
                    <a:pt x="12725" y="11992"/>
                  </a:lnTo>
                  <a:lnTo>
                    <a:pt x="13165" y="11821"/>
                  </a:lnTo>
                  <a:lnTo>
                    <a:pt x="13580" y="11625"/>
                  </a:lnTo>
                  <a:lnTo>
                    <a:pt x="14019" y="11430"/>
                  </a:lnTo>
                  <a:lnTo>
                    <a:pt x="14410" y="11210"/>
                  </a:lnTo>
                  <a:lnTo>
                    <a:pt x="14825" y="10966"/>
                  </a:lnTo>
                  <a:lnTo>
                    <a:pt x="15192" y="10722"/>
                  </a:lnTo>
                  <a:lnTo>
                    <a:pt x="15924" y="10209"/>
                  </a:lnTo>
                  <a:lnTo>
                    <a:pt x="16608" y="9672"/>
                  </a:lnTo>
                  <a:lnTo>
                    <a:pt x="17219" y="9134"/>
                  </a:lnTo>
                  <a:lnTo>
                    <a:pt x="17756" y="8621"/>
                  </a:lnTo>
                  <a:lnTo>
                    <a:pt x="18245" y="8133"/>
                  </a:lnTo>
                  <a:lnTo>
                    <a:pt x="18635" y="7669"/>
                  </a:lnTo>
                  <a:lnTo>
                    <a:pt x="19222" y="6985"/>
                  </a:lnTo>
                  <a:lnTo>
                    <a:pt x="19466" y="6668"/>
                  </a:lnTo>
                  <a:lnTo>
                    <a:pt x="19783" y="6252"/>
                  </a:lnTo>
                  <a:lnTo>
                    <a:pt x="19466" y="5837"/>
                  </a:lnTo>
                  <a:lnTo>
                    <a:pt x="19222" y="5520"/>
                  </a:lnTo>
                  <a:lnTo>
                    <a:pt x="18635" y="4836"/>
                  </a:lnTo>
                  <a:lnTo>
                    <a:pt x="18245" y="4372"/>
                  </a:lnTo>
                  <a:lnTo>
                    <a:pt x="17756" y="3883"/>
                  </a:lnTo>
                  <a:lnTo>
                    <a:pt x="17219" y="3370"/>
                  </a:lnTo>
                  <a:lnTo>
                    <a:pt x="16608" y="2833"/>
                  </a:lnTo>
                  <a:lnTo>
                    <a:pt x="15924" y="2296"/>
                  </a:lnTo>
                  <a:lnTo>
                    <a:pt x="15192" y="1783"/>
                  </a:lnTo>
                  <a:lnTo>
                    <a:pt x="14825" y="1539"/>
                  </a:lnTo>
                  <a:lnTo>
                    <a:pt x="14410" y="1295"/>
                  </a:lnTo>
                  <a:lnTo>
                    <a:pt x="14019" y="1075"/>
                  </a:lnTo>
                  <a:lnTo>
                    <a:pt x="13580" y="879"/>
                  </a:lnTo>
                  <a:lnTo>
                    <a:pt x="13165" y="684"/>
                  </a:lnTo>
                  <a:lnTo>
                    <a:pt x="12725" y="513"/>
                  </a:lnTo>
                  <a:lnTo>
                    <a:pt x="12261" y="366"/>
                  </a:lnTo>
                  <a:lnTo>
                    <a:pt x="11821" y="244"/>
                  </a:lnTo>
                  <a:lnTo>
                    <a:pt x="11333" y="147"/>
                  </a:lnTo>
                  <a:lnTo>
                    <a:pt x="10869" y="73"/>
                  </a:lnTo>
                  <a:lnTo>
                    <a:pt x="10380" y="25"/>
                  </a:lnTo>
                  <a:lnTo>
                    <a:pt x="989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82B1E5"/>
                </a:solidFill>
              </a:endParaRPr>
            </a:p>
          </p:txBody>
        </p:sp>
        <p:sp>
          <p:nvSpPr>
            <p:cNvPr id="11" name="Google Shape;546;p38">
              <a:extLst>
                <a:ext uri="{FF2B5EF4-FFF2-40B4-BE49-F238E27FC236}">
                  <a16:creationId xmlns:a16="http://schemas.microsoft.com/office/drawing/2014/main" id="{BE4F9495-16E9-4370-A85C-4B1B4AF749A2}"/>
                </a:ext>
              </a:extLst>
            </p:cNvPr>
            <p:cNvSpPr/>
            <p:nvPr/>
          </p:nvSpPr>
          <p:spPr>
            <a:xfrm>
              <a:off x="3384400" y="3091350"/>
              <a:ext cx="208850" cy="208825"/>
            </a:xfrm>
            <a:custGeom>
              <a:avLst/>
              <a:gdLst/>
              <a:ahLst/>
              <a:cxnLst/>
              <a:rect l="l" t="t" r="r" b="b"/>
              <a:pathLst>
                <a:path w="8354" h="8353" extrusionOk="0">
                  <a:moveTo>
                    <a:pt x="4177" y="0"/>
                  </a:moveTo>
                  <a:lnTo>
                    <a:pt x="3762" y="24"/>
                  </a:lnTo>
                  <a:lnTo>
                    <a:pt x="3347" y="73"/>
                  </a:lnTo>
                  <a:lnTo>
                    <a:pt x="2931" y="195"/>
                  </a:lnTo>
                  <a:lnTo>
                    <a:pt x="2541" y="318"/>
                  </a:lnTo>
                  <a:lnTo>
                    <a:pt x="2174" y="513"/>
                  </a:lnTo>
                  <a:lnTo>
                    <a:pt x="1832" y="708"/>
                  </a:lnTo>
                  <a:lnTo>
                    <a:pt x="1515" y="953"/>
                  </a:lnTo>
                  <a:lnTo>
                    <a:pt x="1222" y="1221"/>
                  </a:lnTo>
                  <a:lnTo>
                    <a:pt x="953" y="1514"/>
                  </a:lnTo>
                  <a:lnTo>
                    <a:pt x="709" y="1832"/>
                  </a:lnTo>
                  <a:lnTo>
                    <a:pt x="514" y="2174"/>
                  </a:lnTo>
                  <a:lnTo>
                    <a:pt x="318" y="2540"/>
                  </a:lnTo>
                  <a:lnTo>
                    <a:pt x="196" y="2931"/>
                  </a:lnTo>
                  <a:lnTo>
                    <a:pt x="74" y="3346"/>
                  </a:lnTo>
                  <a:lnTo>
                    <a:pt x="25" y="3761"/>
                  </a:lnTo>
                  <a:lnTo>
                    <a:pt x="1" y="4176"/>
                  </a:lnTo>
                  <a:lnTo>
                    <a:pt x="25" y="4592"/>
                  </a:lnTo>
                  <a:lnTo>
                    <a:pt x="74" y="5007"/>
                  </a:lnTo>
                  <a:lnTo>
                    <a:pt x="196" y="5422"/>
                  </a:lnTo>
                  <a:lnTo>
                    <a:pt x="318" y="5813"/>
                  </a:lnTo>
                  <a:lnTo>
                    <a:pt x="514" y="6179"/>
                  </a:lnTo>
                  <a:lnTo>
                    <a:pt x="709" y="6521"/>
                  </a:lnTo>
                  <a:lnTo>
                    <a:pt x="953" y="6839"/>
                  </a:lnTo>
                  <a:lnTo>
                    <a:pt x="1222" y="7132"/>
                  </a:lnTo>
                  <a:lnTo>
                    <a:pt x="1515" y="7400"/>
                  </a:lnTo>
                  <a:lnTo>
                    <a:pt x="1832" y="7644"/>
                  </a:lnTo>
                  <a:lnTo>
                    <a:pt x="2174" y="7840"/>
                  </a:lnTo>
                  <a:lnTo>
                    <a:pt x="2541" y="8035"/>
                  </a:lnTo>
                  <a:lnTo>
                    <a:pt x="2931" y="8157"/>
                  </a:lnTo>
                  <a:lnTo>
                    <a:pt x="3347" y="8279"/>
                  </a:lnTo>
                  <a:lnTo>
                    <a:pt x="3762" y="8328"/>
                  </a:lnTo>
                  <a:lnTo>
                    <a:pt x="4177" y="8353"/>
                  </a:lnTo>
                  <a:lnTo>
                    <a:pt x="4592" y="8328"/>
                  </a:lnTo>
                  <a:lnTo>
                    <a:pt x="5007" y="8279"/>
                  </a:lnTo>
                  <a:lnTo>
                    <a:pt x="5423" y="8157"/>
                  </a:lnTo>
                  <a:lnTo>
                    <a:pt x="5813" y="8035"/>
                  </a:lnTo>
                  <a:lnTo>
                    <a:pt x="6180" y="7840"/>
                  </a:lnTo>
                  <a:lnTo>
                    <a:pt x="6522" y="7644"/>
                  </a:lnTo>
                  <a:lnTo>
                    <a:pt x="6839" y="7400"/>
                  </a:lnTo>
                  <a:lnTo>
                    <a:pt x="7132" y="7132"/>
                  </a:lnTo>
                  <a:lnTo>
                    <a:pt x="7401" y="6839"/>
                  </a:lnTo>
                  <a:lnTo>
                    <a:pt x="7645" y="6521"/>
                  </a:lnTo>
                  <a:lnTo>
                    <a:pt x="7840" y="6179"/>
                  </a:lnTo>
                  <a:lnTo>
                    <a:pt x="8036" y="5813"/>
                  </a:lnTo>
                  <a:lnTo>
                    <a:pt x="8158" y="5422"/>
                  </a:lnTo>
                  <a:lnTo>
                    <a:pt x="8280" y="5007"/>
                  </a:lnTo>
                  <a:lnTo>
                    <a:pt x="8329" y="4592"/>
                  </a:lnTo>
                  <a:lnTo>
                    <a:pt x="8353" y="4176"/>
                  </a:lnTo>
                  <a:lnTo>
                    <a:pt x="8329" y="3737"/>
                  </a:lnTo>
                  <a:lnTo>
                    <a:pt x="8256" y="3297"/>
                  </a:lnTo>
                  <a:lnTo>
                    <a:pt x="8134" y="3517"/>
                  </a:lnTo>
                  <a:lnTo>
                    <a:pt x="8011" y="3688"/>
                  </a:lnTo>
                  <a:lnTo>
                    <a:pt x="7840" y="3859"/>
                  </a:lnTo>
                  <a:lnTo>
                    <a:pt x="7645" y="4005"/>
                  </a:lnTo>
                  <a:lnTo>
                    <a:pt x="7425" y="4128"/>
                  </a:lnTo>
                  <a:lnTo>
                    <a:pt x="7205" y="4201"/>
                  </a:lnTo>
                  <a:lnTo>
                    <a:pt x="6961" y="4250"/>
                  </a:lnTo>
                  <a:lnTo>
                    <a:pt x="6717" y="4274"/>
                  </a:lnTo>
                  <a:lnTo>
                    <a:pt x="6546" y="4274"/>
                  </a:lnTo>
                  <a:lnTo>
                    <a:pt x="6375" y="4250"/>
                  </a:lnTo>
                  <a:lnTo>
                    <a:pt x="6204" y="4201"/>
                  </a:lnTo>
                  <a:lnTo>
                    <a:pt x="6058" y="4152"/>
                  </a:lnTo>
                  <a:lnTo>
                    <a:pt x="5887" y="4079"/>
                  </a:lnTo>
                  <a:lnTo>
                    <a:pt x="5764" y="3981"/>
                  </a:lnTo>
                  <a:lnTo>
                    <a:pt x="5618" y="3883"/>
                  </a:lnTo>
                  <a:lnTo>
                    <a:pt x="5496" y="3786"/>
                  </a:lnTo>
                  <a:lnTo>
                    <a:pt x="5398" y="3664"/>
                  </a:lnTo>
                  <a:lnTo>
                    <a:pt x="5300" y="3517"/>
                  </a:lnTo>
                  <a:lnTo>
                    <a:pt x="5203" y="3395"/>
                  </a:lnTo>
                  <a:lnTo>
                    <a:pt x="5129" y="3224"/>
                  </a:lnTo>
                  <a:lnTo>
                    <a:pt x="5081" y="3077"/>
                  </a:lnTo>
                  <a:lnTo>
                    <a:pt x="5032" y="2906"/>
                  </a:lnTo>
                  <a:lnTo>
                    <a:pt x="5007" y="2735"/>
                  </a:lnTo>
                  <a:lnTo>
                    <a:pt x="5007" y="2564"/>
                  </a:lnTo>
                  <a:lnTo>
                    <a:pt x="5007" y="2394"/>
                  </a:lnTo>
                  <a:lnTo>
                    <a:pt x="5032" y="2223"/>
                  </a:lnTo>
                  <a:lnTo>
                    <a:pt x="5081" y="2052"/>
                  </a:lnTo>
                  <a:lnTo>
                    <a:pt x="5129" y="1905"/>
                  </a:lnTo>
                  <a:lnTo>
                    <a:pt x="5203" y="1759"/>
                  </a:lnTo>
                  <a:lnTo>
                    <a:pt x="5300" y="1612"/>
                  </a:lnTo>
                  <a:lnTo>
                    <a:pt x="5398" y="1490"/>
                  </a:lnTo>
                  <a:lnTo>
                    <a:pt x="5496" y="1368"/>
                  </a:lnTo>
                  <a:lnTo>
                    <a:pt x="5618" y="1246"/>
                  </a:lnTo>
                  <a:lnTo>
                    <a:pt x="5764" y="1148"/>
                  </a:lnTo>
                  <a:lnTo>
                    <a:pt x="5887" y="1075"/>
                  </a:lnTo>
                  <a:lnTo>
                    <a:pt x="6033" y="1001"/>
                  </a:lnTo>
                  <a:lnTo>
                    <a:pt x="6204" y="928"/>
                  </a:lnTo>
                  <a:lnTo>
                    <a:pt x="6375" y="879"/>
                  </a:lnTo>
                  <a:lnTo>
                    <a:pt x="6522" y="855"/>
                  </a:lnTo>
                  <a:lnTo>
                    <a:pt x="6717" y="855"/>
                  </a:lnTo>
                  <a:lnTo>
                    <a:pt x="6448" y="659"/>
                  </a:lnTo>
                  <a:lnTo>
                    <a:pt x="6155" y="489"/>
                  </a:lnTo>
                  <a:lnTo>
                    <a:pt x="5838" y="342"/>
                  </a:lnTo>
                  <a:lnTo>
                    <a:pt x="5545" y="220"/>
                  </a:lnTo>
                  <a:lnTo>
                    <a:pt x="5203" y="122"/>
                  </a:lnTo>
                  <a:lnTo>
                    <a:pt x="4885" y="49"/>
                  </a:lnTo>
                  <a:lnTo>
                    <a:pt x="4519" y="24"/>
                  </a:lnTo>
                  <a:lnTo>
                    <a:pt x="417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82B1E5"/>
                </a:solidFill>
              </a:endParaRPr>
            </a:p>
          </p:txBody>
        </p:sp>
      </p:grpSp>
      <p:pic>
        <p:nvPicPr>
          <p:cNvPr id="14" name="Imagen 13">
            <a:extLst>
              <a:ext uri="{FF2B5EF4-FFF2-40B4-BE49-F238E27FC236}">
                <a16:creationId xmlns:a16="http://schemas.microsoft.com/office/drawing/2014/main" id="{830C8229-D86E-4DFB-A33C-A265EAAEED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7694" y="3037772"/>
            <a:ext cx="6700085" cy="1639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3225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5"/>
          <p:cNvSpPr txBox="1">
            <a:spLocks noGrp="1"/>
          </p:cNvSpPr>
          <p:nvPr>
            <p:ph type="ctrTitle"/>
          </p:nvPr>
        </p:nvSpPr>
        <p:spPr>
          <a:xfrm>
            <a:off x="685800" y="2726342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dirty="0"/>
              <a:t>Resultados I</a:t>
            </a:r>
            <a:endParaRPr dirty="0"/>
          </a:p>
        </p:txBody>
      </p:sp>
      <p:sp>
        <p:nvSpPr>
          <p:cNvPr id="90" name="Google Shape;90;p15"/>
          <p:cNvSpPr txBox="1"/>
          <p:nvPr/>
        </p:nvSpPr>
        <p:spPr>
          <a:xfrm>
            <a:off x="7811325" y="0"/>
            <a:ext cx="960900" cy="13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9600" dirty="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3</a:t>
            </a:r>
            <a:endParaRPr sz="9600" dirty="0">
              <a:solidFill>
                <a:srgbClr val="434343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186539206"/>
      </p:ext>
    </p:extLst>
  </p:cSld>
  <p:clrMapOvr>
    <a:masterClrMapping/>
  </p:clrMapOvr>
</p:sld>
</file>

<file path=ppt/theme/theme1.xml><?xml version="1.0" encoding="utf-8"?>
<a:theme xmlns:a="http://schemas.openxmlformats.org/drawingml/2006/main" name="Olivia template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2509</TotalTime>
  <Words>1174</Words>
  <Application>Microsoft Office PowerPoint</Application>
  <PresentationFormat>Presentación en pantalla (16:9)</PresentationFormat>
  <Paragraphs>206</Paragraphs>
  <Slides>40</Slides>
  <Notes>40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40</vt:i4>
      </vt:variant>
    </vt:vector>
  </HeadingPairs>
  <TitlesOfParts>
    <vt:vector size="45" baseType="lpstr">
      <vt:lpstr>Raleway ExtraBold</vt:lpstr>
      <vt:lpstr>Arial</vt:lpstr>
      <vt:lpstr>Cambria Math</vt:lpstr>
      <vt:lpstr>Raleway Light</vt:lpstr>
      <vt:lpstr>Olivia template</vt:lpstr>
      <vt:lpstr>Implementación de algoritmos para Content Based Image Retrieval</vt:lpstr>
      <vt:lpstr>Problema Planteado</vt:lpstr>
      <vt:lpstr>Definición del problema</vt:lpstr>
      <vt:lpstr>Metodologías propuestas</vt:lpstr>
      <vt:lpstr>Selección de características</vt:lpstr>
      <vt:lpstr>Selección de características</vt:lpstr>
      <vt:lpstr>Comparación de imágenes</vt:lpstr>
      <vt:lpstr>Búsqueda de imágenes cercanas</vt:lpstr>
      <vt:lpstr>Resultados I</vt:lpstr>
      <vt:lpstr>Cálculo de métricas</vt:lpstr>
      <vt:lpstr>Comparación de métodos</vt:lpstr>
      <vt:lpstr>Comparación de métodos</vt:lpstr>
      <vt:lpstr>Pruebas con mejor método</vt:lpstr>
      <vt:lpstr>Pruebas con mejor método</vt:lpstr>
      <vt:lpstr>Pruebas con mejor método</vt:lpstr>
      <vt:lpstr>Pruebas con mejor método</vt:lpstr>
      <vt:lpstr>Metodología alternativa</vt:lpstr>
      <vt:lpstr>Descripción del método</vt:lpstr>
      <vt:lpstr>Descripción del método</vt:lpstr>
      <vt:lpstr>Resultados II</vt:lpstr>
      <vt:lpstr>Cálculo de métricas</vt:lpstr>
      <vt:lpstr>Pruebas método alternativo</vt:lpstr>
      <vt:lpstr>Pruebas método alternativo</vt:lpstr>
      <vt:lpstr>Pruebas método alternativo</vt:lpstr>
      <vt:lpstr>Pruebas método alternativo</vt:lpstr>
      <vt:lpstr>Pruebas método alternativo</vt:lpstr>
      <vt:lpstr>Inverse Ranking Position</vt:lpstr>
      <vt:lpstr>Descripción del método IRP</vt:lpstr>
      <vt:lpstr>Descripción del método</vt:lpstr>
      <vt:lpstr>Descripción del método</vt:lpstr>
      <vt:lpstr>Resultados III</vt:lpstr>
      <vt:lpstr>Cálculo de métricas</vt:lpstr>
      <vt:lpstr>Pruebas método IRP</vt:lpstr>
      <vt:lpstr>Pruebas método IRP</vt:lpstr>
      <vt:lpstr>Pruebas método IRP</vt:lpstr>
      <vt:lpstr>Pruebas método IRP</vt:lpstr>
      <vt:lpstr>Pruebas método IRP</vt:lpstr>
      <vt:lpstr>Conclusión</vt:lpstr>
      <vt:lpstr>Conclusiones</vt:lpstr>
      <vt:lpstr>Referencias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Comparison of Path Loss Models for Vehicular Communications in TV White Spaces</dc:title>
  <dc:creator>Tomas Lara Aravena</dc:creator>
  <cp:lastModifiedBy>Tomas Antonio Lara Aravena (tomas.lara)</cp:lastModifiedBy>
  <cp:revision>82</cp:revision>
  <dcterms:modified xsi:type="dcterms:W3CDTF">2018-12-30T01:48:11Z</dcterms:modified>
</cp:coreProperties>
</file>